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721a637c164e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e02e9105a44693"/>
  </p:sldMasterIdLst>
  <p:sldIdLst>
    <p:sldId xmlns:r="http://schemas.openxmlformats.org/officeDocument/2006/relationships" id="256" r:id="R63ce4ef6ba414269"/>
    <p:sldId xmlns:r="http://schemas.openxmlformats.org/officeDocument/2006/relationships" id="257" r:id="Rcfee185c295c41ad"/>
    <p:sldId xmlns:r="http://schemas.openxmlformats.org/officeDocument/2006/relationships" id="258" r:id="R27bf35f5c5974242"/>
    <p:sldId xmlns:r="http://schemas.openxmlformats.org/officeDocument/2006/relationships" id="259" r:id="R35725e2d4816432c"/>
    <p:sldId xmlns:r="http://schemas.openxmlformats.org/officeDocument/2006/relationships" id="260" r:id="R089e6c989dd94590"/>
    <p:sldId xmlns:r="http://schemas.openxmlformats.org/officeDocument/2006/relationships" id="261" r:id="Rb820ddd9de644f61"/>
    <p:sldId xmlns:r="http://schemas.openxmlformats.org/officeDocument/2006/relationships" id="262" r:id="R38e6a6be610946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e02e9105a44693" /><Relationship Type="http://schemas.openxmlformats.org/officeDocument/2006/relationships/slide" Target="/ppt/slides/slide1.xml" Id="R63ce4ef6ba414269" /><Relationship Type="http://schemas.openxmlformats.org/officeDocument/2006/relationships/slide" Target="/ppt/slides/slide2.xml" Id="Rcfee185c295c41ad" /><Relationship Type="http://schemas.openxmlformats.org/officeDocument/2006/relationships/slide" Target="/ppt/slides/slide3.xml" Id="R27bf35f5c5974242" /><Relationship Type="http://schemas.openxmlformats.org/officeDocument/2006/relationships/slide" Target="/ppt/slides/slide4.xml" Id="R35725e2d4816432c" /><Relationship Type="http://schemas.openxmlformats.org/officeDocument/2006/relationships/slide" Target="/ppt/slides/slide5.xml" Id="R089e6c989dd94590" /><Relationship Type="http://schemas.openxmlformats.org/officeDocument/2006/relationships/slide" Target="/ppt/slides/slide6.xml" Id="Rb820ddd9de644f61" /><Relationship Type="http://schemas.openxmlformats.org/officeDocument/2006/relationships/slide" Target="/ppt/slides/slide7.xml" Id="R38e6a6be610946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10e8cf4164e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a8befd5f94bc4" /><Relationship Type="http://schemas.openxmlformats.org/officeDocument/2006/relationships/theme" Target="/ppt/slideMasters/theme/theme1.xml" Id="R74b3cd97e98449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0a8befd5f94b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4aabec3cb42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9a08481ca4e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3bd9c693b47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937374c6d4d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657323c3b40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ab9ac597e4e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d0d75643946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ELEKTRO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86 912 098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6 334 082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11 304 215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42 020 226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