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00bf2ffc5e4a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96a0b455854d7a"/>
  </p:sldMasterIdLst>
  <p:sldIdLst>
    <p:sldId xmlns:r="http://schemas.openxmlformats.org/officeDocument/2006/relationships" id="256" r:id="Ra0424bf303764dc1"/>
    <p:sldId xmlns:r="http://schemas.openxmlformats.org/officeDocument/2006/relationships" id="257" r:id="R359ec30063b3433a"/>
    <p:sldId xmlns:r="http://schemas.openxmlformats.org/officeDocument/2006/relationships" id="258" r:id="Rbd5c8ce91aea429f"/>
    <p:sldId xmlns:r="http://schemas.openxmlformats.org/officeDocument/2006/relationships" id="259" r:id="R7ecdcca74f894dd3"/>
    <p:sldId xmlns:r="http://schemas.openxmlformats.org/officeDocument/2006/relationships" id="260" r:id="Ra4f78ea9fc2b42d2"/>
    <p:sldId xmlns:r="http://schemas.openxmlformats.org/officeDocument/2006/relationships" id="261" r:id="Reef5e6d2a1cc4e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6a0b455854d7a" /><Relationship Type="http://schemas.openxmlformats.org/officeDocument/2006/relationships/slide" Target="/ppt/slides/slide1.xml" Id="Ra0424bf303764dc1" /><Relationship Type="http://schemas.openxmlformats.org/officeDocument/2006/relationships/slide" Target="/ppt/slides/slide2.xml" Id="R359ec30063b3433a" /><Relationship Type="http://schemas.openxmlformats.org/officeDocument/2006/relationships/slide" Target="/ppt/slides/slide3.xml" Id="Rbd5c8ce91aea429f" /><Relationship Type="http://schemas.openxmlformats.org/officeDocument/2006/relationships/slide" Target="/ppt/slides/slide4.xml" Id="R7ecdcca74f894dd3" /><Relationship Type="http://schemas.openxmlformats.org/officeDocument/2006/relationships/slide" Target="/ppt/slides/slide5.xml" Id="Ra4f78ea9fc2b42d2" /><Relationship Type="http://schemas.openxmlformats.org/officeDocument/2006/relationships/slide" Target="/ppt/slides/slide6.xml" Id="Reef5e6d2a1cc4e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4e08d2cdff43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da34fa74f4b08" /><Relationship Type="http://schemas.openxmlformats.org/officeDocument/2006/relationships/theme" Target="/ppt/slideMasters/theme/theme1.xml" Id="Re03757f329e1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dda34fa74f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7f025caf643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80bd5cf554f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cad82aaa545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a2e1685e840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d08437b744f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071f5ac8b40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ZENITH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87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ronny@zenithelektro.no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