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9510f41f074e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5900dfbde84768"/>
  </p:sldMasterIdLst>
  <p:sldIdLst>
    <p:sldId xmlns:r="http://schemas.openxmlformats.org/officeDocument/2006/relationships" id="256" r:id="R8ff25176064d417a"/>
    <p:sldId xmlns:r="http://schemas.openxmlformats.org/officeDocument/2006/relationships" id="257" r:id="Rf8c2f913b1f54fe0"/>
    <p:sldId xmlns:r="http://schemas.openxmlformats.org/officeDocument/2006/relationships" id="258" r:id="Rec100e6db0814703"/>
    <p:sldId xmlns:r="http://schemas.openxmlformats.org/officeDocument/2006/relationships" id="259" r:id="Rb614ec5ee5da406b"/>
    <p:sldId xmlns:r="http://schemas.openxmlformats.org/officeDocument/2006/relationships" id="260" r:id="R0f40f14f253d42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5900dfbde84768" /><Relationship Type="http://schemas.openxmlformats.org/officeDocument/2006/relationships/slide" Target="/ppt/slides/slide1.xml" Id="R8ff25176064d417a" /><Relationship Type="http://schemas.openxmlformats.org/officeDocument/2006/relationships/slide" Target="/ppt/slides/slide2.xml" Id="Rf8c2f913b1f54fe0" /><Relationship Type="http://schemas.openxmlformats.org/officeDocument/2006/relationships/slide" Target="/ppt/slides/slide3.xml" Id="Rec100e6db0814703" /><Relationship Type="http://schemas.openxmlformats.org/officeDocument/2006/relationships/slide" Target="/ppt/slides/slide4.xml" Id="Rb614ec5ee5da406b" /><Relationship Type="http://schemas.openxmlformats.org/officeDocument/2006/relationships/slide" Target="/ppt/slides/slide5.xml" Id="R0f40f14f253d42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f80ec588a4a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8985ec2fc43fa" /><Relationship Type="http://schemas.openxmlformats.org/officeDocument/2006/relationships/theme" Target="/ppt/slideMasters/theme/theme1.xml" Id="R7e87901e72ea4c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28985ec2fc43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5fec8c5bf44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502f35d5448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887bc161c4d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a8f476ee549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cf33ae3ba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 INDUSTRIBYGG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 INDUSTRIBYGG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930 348 813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 INDUSTRIBYGG AS</a:t>
            </a:r>
          </a:p>
        </p:txBody>
      </p:sp>
    </p:spTree>
  </p:cSld>
  <p:clrMapOvr>
    <a:masterClrMapping xmlns:a="http://schemas.openxmlformats.org/drawingml/2006/main"/>
  </p:clrMapOvr>
</p:sld>
</file>