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5102b38d0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30ebbde0a4bd5"/>
  </p:sldMasterIdLst>
  <p:sldIdLst>
    <p:sldId xmlns:r="http://schemas.openxmlformats.org/officeDocument/2006/relationships" id="256" r:id="R1d66a9d2f5ef456a"/>
    <p:sldId xmlns:r="http://schemas.openxmlformats.org/officeDocument/2006/relationships" id="257" r:id="R9b7f249224844646"/>
    <p:sldId xmlns:r="http://schemas.openxmlformats.org/officeDocument/2006/relationships" id="258" r:id="R5ec00295647f4b5e"/>
    <p:sldId xmlns:r="http://schemas.openxmlformats.org/officeDocument/2006/relationships" id="259" r:id="R6aacd395dc9e40e8"/>
    <p:sldId xmlns:r="http://schemas.openxmlformats.org/officeDocument/2006/relationships" id="260" r:id="R5b116833770546db"/>
    <p:sldId xmlns:r="http://schemas.openxmlformats.org/officeDocument/2006/relationships" id="261" r:id="R9af2695552164bcc"/>
    <p:sldId xmlns:r="http://schemas.openxmlformats.org/officeDocument/2006/relationships" id="262" r:id="Rac57eb9f53d2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30ebbde0a4bd5" /><Relationship Type="http://schemas.openxmlformats.org/officeDocument/2006/relationships/slide" Target="/ppt/slides/slide1.xml" Id="R1d66a9d2f5ef456a" /><Relationship Type="http://schemas.openxmlformats.org/officeDocument/2006/relationships/slide" Target="/ppt/slides/slide2.xml" Id="R9b7f249224844646" /><Relationship Type="http://schemas.openxmlformats.org/officeDocument/2006/relationships/slide" Target="/ppt/slides/slide3.xml" Id="R5ec00295647f4b5e" /><Relationship Type="http://schemas.openxmlformats.org/officeDocument/2006/relationships/slide" Target="/ppt/slides/slide4.xml" Id="R6aacd395dc9e40e8" /><Relationship Type="http://schemas.openxmlformats.org/officeDocument/2006/relationships/slide" Target="/ppt/slides/slide5.xml" Id="R5b116833770546db" /><Relationship Type="http://schemas.openxmlformats.org/officeDocument/2006/relationships/slide" Target="/ppt/slides/slide6.xml" Id="R9af2695552164bcc" /><Relationship Type="http://schemas.openxmlformats.org/officeDocument/2006/relationships/slide" Target="/ppt/slides/slide7.xml" Id="Rac57eb9f53d2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9fe5d4ccdd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b8c9e84d146c4" /><Relationship Type="http://schemas.openxmlformats.org/officeDocument/2006/relationships/theme" Target="/ppt/slideMasters/theme/theme1.xml" Id="R816a50c9d76e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b8c9e84d1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8f43048c4a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9483c5066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00b4270f9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c3e9a4a4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93eadd68f49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a36d6e160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278074e9a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WTF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WTF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FREDERIKSEN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Korpåsen 107B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