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a74586e2c4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7d30e736444743"/>
  </p:sldMasterIdLst>
  <p:sldIdLst>
    <p:sldId xmlns:r="http://schemas.openxmlformats.org/officeDocument/2006/relationships" id="256" r:id="R3c3d6ac5accd4345"/>
    <p:sldId xmlns:r="http://schemas.openxmlformats.org/officeDocument/2006/relationships" id="257" r:id="R2056cf4d756c4858"/>
    <p:sldId xmlns:r="http://schemas.openxmlformats.org/officeDocument/2006/relationships" id="258" r:id="R29f7a96eebef4368"/>
    <p:sldId xmlns:r="http://schemas.openxmlformats.org/officeDocument/2006/relationships" id="259" r:id="R723494e39b0f4a86"/>
    <p:sldId xmlns:r="http://schemas.openxmlformats.org/officeDocument/2006/relationships" id="260" r:id="R84e31c3108314cd5"/>
    <p:sldId xmlns:r="http://schemas.openxmlformats.org/officeDocument/2006/relationships" id="261" r:id="Rd0773878d5614462"/>
    <p:sldId xmlns:r="http://schemas.openxmlformats.org/officeDocument/2006/relationships" id="262" r:id="R52818da898824a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d30e736444743" /><Relationship Type="http://schemas.openxmlformats.org/officeDocument/2006/relationships/slide" Target="/ppt/slides/slide1.xml" Id="R3c3d6ac5accd4345" /><Relationship Type="http://schemas.openxmlformats.org/officeDocument/2006/relationships/slide" Target="/ppt/slides/slide2.xml" Id="R2056cf4d756c4858" /><Relationship Type="http://schemas.openxmlformats.org/officeDocument/2006/relationships/slide" Target="/ppt/slides/slide3.xml" Id="R29f7a96eebef4368" /><Relationship Type="http://schemas.openxmlformats.org/officeDocument/2006/relationships/slide" Target="/ppt/slides/slide4.xml" Id="R723494e39b0f4a86" /><Relationship Type="http://schemas.openxmlformats.org/officeDocument/2006/relationships/slide" Target="/ppt/slides/slide5.xml" Id="R84e31c3108314cd5" /><Relationship Type="http://schemas.openxmlformats.org/officeDocument/2006/relationships/slide" Target="/ppt/slides/slide6.xml" Id="Rd0773878d5614462" /><Relationship Type="http://schemas.openxmlformats.org/officeDocument/2006/relationships/slide" Target="/ppt/slides/slide7.xml" Id="R52818da898824a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138c735ae4f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fddf9373e4d5c" /><Relationship Type="http://schemas.openxmlformats.org/officeDocument/2006/relationships/theme" Target="/ppt/slideMasters/theme/theme1.xml" Id="R94eea9d09ea440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7fddf9373e4d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7b1e729f14f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62746a4dd4c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e42a25ce04d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5d09d9e444d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9ffebd41f44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db126321646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88aaaeb6648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NORNES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NORNES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6 745 971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6 810 784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NORNES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Klippavegen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