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3fdd7ed662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5a7ca05644213"/>
  </p:sldMasterIdLst>
  <p:sldIdLst>
    <p:sldId xmlns:r="http://schemas.openxmlformats.org/officeDocument/2006/relationships" id="256" r:id="Re440466f1af94ee9"/>
    <p:sldId xmlns:r="http://schemas.openxmlformats.org/officeDocument/2006/relationships" id="257" r:id="R97c6b8626c2c4420"/>
    <p:sldId xmlns:r="http://schemas.openxmlformats.org/officeDocument/2006/relationships" id="258" r:id="R184e7d3da3364c11"/>
    <p:sldId xmlns:r="http://schemas.openxmlformats.org/officeDocument/2006/relationships" id="259" r:id="R9fb470371c0c4004"/>
    <p:sldId xmlns:r="http://schemas.openxmlformats.org/officeDocument/2006/relationships" id="260" r:id="R81fda274fcc34092"/>
    <p:sldId xmlns:r="http://schemas.openxmlformats.org/officeDocument/2006/relationships" id="261" r:id="Ra73dbde4f12c46a2"/>
    <p:sldId xmlns:r="http://schemas.openxmlformats.org/officeDocument/2006/relationships" id="262" r:id="R45c2464c70ec46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5a7ca05644213" /><Relationship Type="http://schemas.openxmlformats.org/officeDocument/2006/relationships/slide" Target="/ppt/slides/slide1.xml" Id="Re440466f1af94ee9" /><Relationship Type="http://schemas.openxmlformats.org/officeDocument/2006/relationships/slide" Target="/ppt/slides/slide2.xml" Id="R97c6b8626c2c4420" /><Relationship Type="http://schemas.openxmlformats.org/officeDocument/2006/relationships/slide" Target="/ppt/slides/slide3.xml" Id="R184e7d3da3364c11" /><Relationship Type="http://schemas.openxmlformats.org/officeDocument/2006/relationships/slide" Target="/ppt/slides/slide4.xml" Id="R9fb470371c0c4004" /><Relationship Type="http://schemas.openxmlformats.org/officeDocument/2006/relationships/slide" Target="/ppt/slides/slide5.xml" Id="R81fda274fcc34092" /><Relationship Type="http://schemas.openxmlformats.org/officeDocument/2006/relationships/slide" Target="/ppt/slides/slide6.xml" Id="Ra73dbde4f12c46a2" /><Relationship Type="http://schemas.openxmlformats.org/officeDocument/2006/relationships/slide" Target="/ppt/slides/slide7.xml" Id="R45c2464c70ec46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cbd2eb1de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df125878740b7" /><Relationship Type="http://schemas.openxmlformats.org/officeDocument/2006/relationships/theme" Target="/ppt/slideMasters/theme/theme1.xml" Id="R83d838e73721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adf125878740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c6772aaed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0496e0709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b4beae3854c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79d85852e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874b639874c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2b55d89b343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2fa0914b3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