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04dd7baac842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a3faa6e95f4900"/>
  </p:sldMasterIdLst>
  <p:sldIdLst>
    <p:sldId xmlns:r="http://schemas.openxmlformats.org/officeDocument/2006/relationships" id="256" r:id="R8b970b5e3e544bdb"/>
    <p:sldId xmlns:r="http://schemas.openxmlformats.org/officeDocument/2006/relationships" id="257" r:id="R48bc3d2846804780"/>
    <p:sldId xmlns:r="http://schemas.openxmlformats.org/officeDocument/2006/relationships" id="258" r:id="R2776ced5e4c64366"/>
    <p:sldId xmlns:r="http://schemas.openxmlformats.org/officeDocument/2006/relationships" id="259" r:id="R4c595048bcf34748"/>
    <p:sldId xmlns:r="http://schemas.openxmlformats.org/officeDocument/2006/relationships" id="260" r:id="R7ed50e7be45244e4"/>
    <p:sldId xmlns:r="http://schemas.openxmlformats.org/officeDocument/2006/relationships" id="261" r:id="Rcbe225530390451c"/>
    <p:sldId xmlns:r="http://schemas.openxmlformats.org/officeDocument/2006/relationships" id="262" r:id="R798538d6f5e84b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3faa6e95f4900" /><Relationship Type="http://schemas.openxmlformats.org/officeDocument/2006/relationships/slide" Target="/ppt/slides/slide1.xml" Id="R8b970b5e3e544bdb" /><Relationship Type="http://schemas.openxmlformats.org/officeDocument/2006/relationships/slide" Target="/ppt/slides/slide2.xml" Id="R48bc3d2846804780" /><Relationship Type="http://schemas.openxmlformats.org/officeDocument/2006/relationships/slide" Target="/ppt/slides/slide3.xml" Id="R2776ced5e4c64366" /><Relationship Type="http://schemas.openxmlformats.org/officeDocument/2006/relationships/slide" Target="/ppt/slides/slide4.xml" Id="R4c595048bcf34748" /><Relationship Type="http://schemas.openxmlformats.org/officeDocument/2006/relationships/slide" Target="/ppt/slides/slide5.xml" Id="R7ed50e7be45244e4" /><Relationship Type="http://schemas.openxmlformats.org/officeDocument/2006/relationships/slide" Target="/ppt/slides/slide6.xml" Id="Rcbe225530390451c" /><Relationship Type="http://schemas.openxmlformats.org/officeDocument/2006/relationships/slide" Target="/ppt/slides/slide7.xml" Id="R798538d6f5e84b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e594cecab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a8b358817435f" /><Relationship Type="http://schemas.openxmlformats.org/officeDocument/2006/relationships/theme" Target="/ppt/slideMasters/theme/theme1.xml" Id="R1342c931ffd649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5a8b35881743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4481b1cf54d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117c344244e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be5b2aeae43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f2659607f46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8bf2efb124e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841f4998c46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3a86cd1ec42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HOLGERS1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HOLGERSEN KJELL-AAGE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930 307 807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