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9b4b50f7bc45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d7f18328cf416d"/>
  </p:sldMasterIdLst>
  <p:sldIdLst>
    <p:sldId xmlns:r="http://schemas.openxmlformats.org/officeDocument/2006/relationships" id="256" r:id="R88178fef3ce04486"/>
    <p:sldId xmlns:r="http://schemas.openxmlformats.org/officeDocument/2006/relationships" id="257" r:id="R48de2e9d8f504bce"/>
    <p:sldId xmlns:r="http://schemas.openxmlformats.org/officeDocument/2006/relationships" id="258" r:id="R0fbd3e45981a4072"/>
    <p:sldId xmlns:r="http://schemas.openxmlformats.org/officeDocument/2006/relationships" id="259" r:id="R68c7994908934149"/>
    <p:sldId xmlns:r="http://schemas.openxmlformats.org/officeDocument/2006/relationships" id="260" r:id="R49606c5f856a4a08"/>
    <p:sldId xmlns:r="http://schemas.openxmlformats.org/officeDocument/2006/relationships" id="261" r:id="Rcb598691737844a2"/>
    <p:sldId xmlns:r="http://schemas.openxmlformats.org/officeDocument/2006/relationships" id="262" r:id="R7b54f9c7d9b64d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d7f18328cf416d" /><Relationship Type="http://schemas.openxmlformats.org/officeDocument/2006/relationships/slide" Target="/ppt/slides/slide1.xml" Id="R88178fef3ce04486" /><Relationship Type="http://schemas.openxmlformats.org/officeDocument/2006/relationships/slide" Target="/ppt/slides/slide2.xml" Id="R48de2e9d8f504bce" /><Relationship Type="http://schemas.openxmlformats.org/officeDocument/2006/relationships/slide" Target="/ppt/slides/slide3.xml" Id="R0fbd3e45981a4072" /><Relationship Type="http://schemas.openxmlformats.org/officeDocument/2006/relationships/slide" Target="/ppt/slides/slide4.xml" Id="R68c7994908934149" /><Relationship Type="http://schemas.openxmlformats.org/officeDocument/2006/relationships/slide" Target="/ppt/slides/slide5.xml" Id="R49606c5f856a4a08" /><Relationship Type="http://schemas.openxmlformats.org/officeDocument/2006/relationships/slide" Target="/ppt/slides/slide6.xml" Id="Rcb598691737844a2" /><Relationship Type="http://schemas.openxmlformats.org/officeDocument/2006/relationships/slide" Target="/ppt/slides/slide7.xml" Id="R7b54f9c7d9b64d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64c38012e94b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d6b3458d04f6d" /><Relationship Type="http://schemas.openxmlformats.org/officeDocument/2006/relationships/theme" Target="/ppt/slideMasters/theme/theme1.xml" Id="Rdf4853a42b5444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4d6b3458d04f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94b23297544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c8ccf95a04a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6ee07148c47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a84bb01e9f46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45f9aaefc43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d14b1472842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d93bf649541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HOLMS HUS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HOLMS HUS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HOLMS HUS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HOLMS HUS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HOLMS HUS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HOLMS HUS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14 451 675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6 620 597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7 494 126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9 115 304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28 864 045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HOLMS HUS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 TRULS HERMAN  –  85,0 %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 HUS HOLDING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HOLMS HUS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Holm Eiendom, Engebrets 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51 12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www.holmeiendom.no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930 299 642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HOLMS HUS</a:t>
            </a:r>
          </a:p>
        </p:txBody>
      </p:sp>
    </p:spTree>
  </p:cSld>
  <p:clrMapOvr>
    <a:masterClrMapping xmlns:a="http://schemas.openxmlformats.org/drawingml/2006/main"/>
  </p:clrMapOvr>
</p:sld>
</file>