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97f850da66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dbae821b14020"/>
  </p:sldMasterIdLst>
  <p:sldIdLst>
    <p:sldId xmlns:r="http://schemas.openxmlformats.org/officeDocument/2006/relationships" id="256" r:id="Rfd57ecbc6aa24c7b"/>
    <p:sldId xmlns:r="http://schemas.openxmlformats.org/officeDocument/2006/relationships" id="257" r:id="Rde74816de62e4392"/>
    <p:sldId xmlns:r="http://schemas.openxmlformats.org/officeDocument/2006/relationships" id="258" r:id="R74d66621fe58447f"/>
    <p:sldId xmlns:r="http://schemas.openxmlformats.org/officeDocument/2006/relationships" id="259" r:id="R02156224227842d3"/>
    <p:sldId xmlns:r="http://schemas.openxmlformats.org/officeDocument/2006/relationships" id="260" r:id="R4c7e91f387354c5c"/>
    <p:sldId xmlns:r="http://schemas.openxmlformats.org/officeDocument/2006/relationships" id="261" r:id="Rfd2a282a2e12420a"/>
    <p:sldId xmlns:r="http://schemas.openxmlformats.org/officeDocument/2006/relationships" id="262" r:id="R5483f28aafa84e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dbae821b14020" /><Relationship Type="http://schemas.openxmlformats.org/officeDocument/2006/relationships/slide" Target="/ppt/slides/slide1.xml" Id="Rfd57ecbc6aa24c7b" /><Relationship Type="http://schemas.openxmlformats.org/officeDocument/2006/relationships/slide" Target="/ppt/slides/slide2.xml" Id="Rde74816de62e4392" /><Relationship Type="http://schemas.openxmlformats.org/officeDocument/2006/relationships/slide" Target="/ppt/slides/slide3.xml" Id="R74d66621fe58447f" /><Relationship Type="http://schemas.openxmlformats.org/officeDocument/2006/relationships/slide" Target="/ppt/slides/slide4.xml" Id="R02156224227842d3" /><Relationship Type="http://schemas.openxmlformats.org/officeDocument/2006/relationships/slide" Target="/ppt/slides/slide5.xml" Id="R4c7e91f387354c5c" /><Relationship Type="http://schemas.openxmlformats.org/officeDocument/2006/relationships/slide" Target="/ppt/slides/slide6.xml" Id="Rfd2a282a2e12420a" /><Relationship Type="http://schemas.openxmlformats.org/officeDocument/2006/relationships/slide" Target="/ppt/slides/slide7.xml" Id="R5483f28aafa84e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58cf9f6f04b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a5d6589244c6f" /><Relationship Type="http://schemas.openxmlformats.org/officeDocument/2006/relationships/theme" Target="/ppt/slideMasters/theme/theme1.xml" Id="Ra22cc55a709242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a5d6589244c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f214ae8c40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178410be34e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b9787dd05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f23f9e504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bd3fbfc9b48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7232e7fac47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36833f5d248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