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fcfc6b412142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bfda7fe4c14c75"/>
  </p:sldMasterIdLst>
  <p:sldIdLst>
    <p:sldId xmlns:r="http://schemas.openxmlformats.org/officeDocument/2006/relationships" id="256" r:id="R8b3ad81260474265"/>
    <p:sldId xmlns:r="http://schemas.openxmlformats.org/officeDocument/2006/relationships" id="257" r:id="Rf09bdd353b7d4cb7"/>
    <p:sldId xmlns:r="http://schemas.openxmlformats.org/officeDocument/2006/relationships" id="258" r:id="R48dad72d3aad43d9"/>
    <p:sldId xmlns:r="http://schemas.openxmlformats.org/officeDocument/2006/relationships" id="259" r:id="Rf165a25b1d094e1b"/>
    <p:sldId xmlns:r="http://schemas.openxmlformats.org/officeDocument/2006/relationships" id="260" r:id="R20dcb3cb759445e3"/>
    <p:sldId xmlns:r="http://schemas.openxmlformats.org/officeDocument/2006/relationships" id="261" r:id="Rf59e86153dbc43f0"/>
    <p:sldId xmlns:r="http://schemas.openxmlformats.org/officeDocument/2006/relationships" id="262" r:id="R05c12ce946b040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bfda7fe4c14c75" /><Relationship Type="http://schemas.openxmlformats.org/officeDocument/2006/relationships/slide" Target="/ppt/slides/slide1.xml" Id="R8b3ad81260474265" /><Relationship Type="http://schemas.openxmlformats.org/officeDocument/2006/relationships/slide" Target="/ppt/slides/slide2.xml" Id="Rf09bdd353b7d4cb7" /><Relationship Type="http://schemas.openxmlformats.org/officeDocument/2006/relationships/slide" Target="/ppt/slides/slide3.xml" Id="R48dad72d3aad43d9" /><Relationship Type="http://schemas.openxmlformats.org/officeDocument/2006/relationships/slide" Target="/ppt/slides/slide4.xml" Id="Rf165a25b1d094e1b" /><Relationship Type="http://schemas.openxmlformats.org/officeDocument/2006/relationships/slide" Target="/ppt/slides/slide5.xml" Id="R20dcb3cb759445e3" /><Relationship Type="http://schemas.openxmlformats.org/officeDocument/2006/relationships/slide" Target="/ppt/slides/slide6.xml" Id="Rf59e86153dbc43f0" /><Relationship Type="http://schemas.openxmlformats.org/officeDocument/2006/relationships/slide" Target="/ppt/slides/slide7.xml" Id="R05c12ce946b040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193a2e4cfa41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ca23a11e194e22" /><Relationship Type="http://schemas.openxmlformats.org/officeDocument/2006/relationships/theme" Target="/ppt/slideMasters/theme/theme1.xml" Id="Redb7a512ba2645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ca23a11e194e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5ce1dab5344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8c3fec81914d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c9c0516fb64b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53b5d7f6c42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308beb5374a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1ae782f4647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5fe6370114e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LARS SÆTERØY &amp; SØNN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SÆTERØY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SÆTERØY &amp; SØNN AS ble etablert [år] og holder til i Frei.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SÆTERØY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SÆTERØY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SÆTERØY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32 575 563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802 165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115 871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1 054 426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19 375 573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SÆTERØY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GARSHOL EVEN ELSHAUG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SÆTERØY NILS JØRGEN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EKMAN MATTIAS LARS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EV1 INVEST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SABOTTA RONNY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SÆTERØY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Sørlia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6520 Frei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garshol@sateroy.no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930 263 192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SÆTERØY &amp; SØNN AS</a:t>
            </a:r>
          </a:p>
        </p:txBody>
      </p:sp>
    </p:spTree>
  </p:cSld>
  <p:clrMapOvr>
    <a:masterClrMapping xmlns:a="http://schemas.openxmlformats.org/drawingml/2006/main"/>
  </p:clrMapOvr>
</p:sld>
</file>