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da11e1d8e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9b4004e8e43a3"/>
  </p:sldMasterIdLst>
  <p:sldIdLst>
    <p:sldId xmlns:r="http://schemas.openxmlformats.org/officeDocument/2006/relationships" id="256" r:id="Rbc90188343114d1d"/>
    <p:sldId xmlns:r="http://schemas.openxmlformats.org/officeDocument/2006/relationships" id="257" r:id="R8f0dcf1274ee484d"/>
    <p:sldId xmlns:r="http://schemas.openxmlformats.org/officeDocument/2006/relationships" id="258" r:id="R3164eca732e0457a"/>
    <p:sldId xmlns:r="http://schemas.openxmlformats.org/officeDocument/2006/relationships" id="259" r:id="Rcc43a501c602467e"/>
    <p:sldId xmlns:r="http://schemas.openxmlformats.org/officeDocument/2006/relationships" id="260" r:id="R9981679a722e40f3"/>
    <p:sldId xmlns:r="http://schemas.openxmlformats.org/officeDocument/2006/relationships" id="261" r:id="Rfffe8ec69fdd4df1"/>
    <p:sldId xmlns:r="http://schemas.openxmlformats.org/officeDocument/2006/relationships" id="262" r:id="Rffbb2933089245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9b4004e8e43a3" /><Relationship Type="http://schemas.openxmlformats.org/officeDocument/2006/relationships/slide" Target="/ppt/slides/slide1.xml" Id="Rbc90188343114d1d" /><Relationship Type="http://schemas.openxmlformats.org/officeDocument/2006/relationships/slide" Target="/ppt/slides/slide2.xml" Id="R8f0dcf1274ee484d" /><Relationship Type="http://schemas.openxmlformats.org/officeDocument/2006/relationships/slide" Target="/ppt/slides/slide3.xml" Id="R3164eca732e0457a" /><Relationship Type="http://schemas.openxmlformats.org/officeDocument/2006/relationships/slide" Target="/ppt/slides/slide4.xml" Id="Rcc43a501c602467e" /><Relationship Type="http://schemas.openxmlformats.org/officeDocument/2006/relationships/slide" Target="/ppt/slides/slide5.xml" Id="R9981679a722e40f3" /><Relationship Type="http://schemas.openxmlformats.org/officeDocument/2006/relationships/slide" Target="/ppt/slides/slide6.xml" Id="Rfffe8ec69fdd4df1" /><Relationship Type="http://schemas.openxmlformats.org/officeDocument/2006/relationships/slide" Target="/ppt/slides/slide7.xml" Id="Rffbb2933089245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e957b482e4e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bf44da32b4b93" /><Relationship Type="http://schemas.openxmlformats.org/officeDocument/2006/relationships/theme" Target="/ppt/slideMasters/theme/theme1.xml" Id="Rdcfd472e3b32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bf44da32b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5387834bb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69fe7d10f4e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3ae95aeaa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c3a241a5548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1cc3ce53a4b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2bd8e119b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ac76ccee1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