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3a334a2b7f46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972c42dc9a4896"/>
  </p:sldMasterIdLst>
  <p:sldIdLst>
    <p:sldId xmlns:r="http://schemas.openxmlformats.org/officeDocument/2006/relationships" id="256" r:id="Rfafe5385d378447e"/>
    <p:sldId xmlns:r="http://schemas.openxmlformats.org/officeDocument/2006/relationships" id="257" r:id="R5643b851a9b94f18"/>
    <p:sldId xmlns:r="http://schemas.openxmlformats.org/officeDocument/2006/relationships" id="258" r:id="R260981b6ca664c89"/>
    <p:sldId xmlns:r="http://schemas.openxmlformats.org/officeDocument/2006/relationships" id="259" r:id="R0510e07b302a4859"/>
    <p:sldId xmlns:r="http://schemas.openxmlformats.org/officeDocument/2006/relationships" id="260" r:id="Rb51548e2edbc4718"/>
    <p:sldId xmlns:r="http://schemas.openxmlformats.org/officeDocument/2006/relationships" id="261" r:id="Rf5fa01bfb1f047e2"/>
    <p:sldId xmlns:r="http://schemas.openxmlformats.org/officeDocument/2006/relationships" id="262" r:id="R5f65ea1968ae49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972c42dc9a4896" /><Relationship Type="http://schemas.openxmlformats.org/officeDocument/2006/relationships/slide" Target="/ppt/slides/slide1.xml" Id="Rfafe5385d378447e" /><Relationship Type="http://schemas.openxmlformats.org/officeDocument/2006/relationships/slide" Target="/ppt/slides/slide2.xml" Id="R5643b851a9b94f18" /><Relationship Type="http://schemas.openxmlformats.org/officeDocument/2006/relationships/slide" Target="/ppt/slides/slide3.xml" Id="R260981b6ca664c89" /><Relationship Type="http://schemas.openxmlformats.org/officeDocument/2006/relationships/slide" Target="/ppt/slides/slide4.xml" Id="R0510e07b302a4859" /><Relationship Type="http://schemas.openxmlformats.org/officeDocument/2006/relationships/slide" Target="/ppt/slides/slide5.xml" Id="Rb51548e2edbc4718" /><Relationship Type="http://schemas.openxmlformats.org/officeDocument/2006/relationships/slide" Target="/ppt/slides/slide6.xml" Id="Rf5fa01bfb1f047e2" /><Relationship Type="http://schemas.openxmlformats.org/officeDocument/2006/relationships/slide" Target="/ppt/slides/slide7.xml" Id="R5f65ea1968ae49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f30b9082994b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66cda19aa43ac" /><Relationship Type="http://schemas.openxmlformats.org/officeDocument/2006/relationships/theme" Target="/ppt/slideMasters/theme/theme1.xml" Id="R46bb7de9594b4f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766cda19aa43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e977f129448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0fe4343ff4c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816006de242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e696c31e744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25b52b4ad42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3a6e7427745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5592943ef41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ALIZ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ALIZ INVEST AS ble etablert [år] og holder til i Lillesand.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−135 090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406 910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524 857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851 034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EVEN WINTHER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4790 Lillesand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930 243 116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ALIZ INVEST AS</a:t>
            </a:r>
          </a:p>
        </p:txBody>
      </p:sp>
    </p:spTree>
  </p:cSld>
  <p:clrMapOvr>
    <a:masterClrMapping xmlns:a="http://schemas.openxmlformats.org/drawingml/2006/main"/>
  </p:clrMapOvr>
</p:sld>
</file>