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2728b5ad70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68a8f556847ac"/>
  </p:sldMasterIdLst>
  <p:sldIdLst>
    <p:sldId xmlns:r="http://schemas.openxmlformats.org/officeDocument/2006/relationships" id="256" r:id="Re4db68859aaf48b9"/>
    <p:sldId xmlns:r="http://schemas.openxmlformats.org/officeDocument/2006/relationships" id="257" r:id="Raf2e0a0c50ba4a98"/>
    <p:sldId xmlns:r="http://schemas.openxmlformats.org/officeDocument/2006/relationships" id="258" r:id="R7daff32c59674e52"/>
    <p:sldId xmlns:r="http://schemas.openxmlformats.org/officeDocument/2006/relationships" id="259" r:id="R34554fad9e2d42b4"/>
    <p:sldId xmlns:r="http://schemas.openxmlformats.org/officeDocument/2006/relationships" id="260" r:id="Redd4d98ed40d4e5f"/>
    <p:sldId xmlns:r="http://schemas.openxmlformats.org/officeDocument/2006/relationships" id="261" r:id="Rcdff15a50a8946b7"/>
    <p:sldId xmlns:r="http://schemas.openxmlformats.org/officeDocument/2006/relationships" id="262" r:id="R65913081ee7243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68a8f556847ac" /><Relationship Type="http://schemas.openxmlformats.org/officeDocument/2006/relationships/slide" Target="/ppt/slides/slide1.xml" Id="Re4db68859aaf48b9" /><Relationship Type="http://schemas.openxmlformats.org/officeDocument/2006/relationships/slide" Target="/ppt/slides/slide2.xml" Id="Raf2e0a0c50ba4a98" /><Relationship Type="http://schemas.openxmlformats.org/officeDocument/2006/relationships/slide" Target="/ppt/slides/slide3.xml" Id="R7daff32c59674e52" /><Relationship Type="http://schemas.openxmlformats.org/officeDocument/2006/relationships/slide" Target="/ppt/slides/slide4.xml" Id="R34554fad9e2d42b4" /><Relationship Type="http://schemas.openxmlformats.org/officeDocument/2006/relationships/slide" Target="/ppt/slides/slide5.xml" Id="Redd4d98ed40d4e5f" /><Relationship Type="http://schemas.openxmlformats.org/officeDocument/2006/relationships/slide" Target="/ppt/slides/slide6.xml" Id="Rcdff15a50a8946b7" /><Relationship Type="http://schemas.openxmlformats.org/officeDocument/2006/relationships/slide" Target="/ppt/slides/slide7.xml" Id="R65913081ee7243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941c59758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43e91b40b4386" /><Relationship Type="http://schemas.openxmlformats.org/officeDocument/2006/relationships/theme" Target="/ppt/slideMasters/theme/theme1.xml" Id="Rd48caf5e61f5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43e91b40b43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a9afb70eb4d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f413f499c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23728a15f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45e76cf4148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cdedfb603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e58c20dec43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6a5813e7f4b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AUKAN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AUKAN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1 548 829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AUKAN KÅRE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