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e0e9d7b73948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ba97845851413c"/>
  </p:sldMasterIdLst>
  <p:sldIdLst>
    <p:sldId xmlns:r="http://schemas.openxmlformats.org/officeDocument/2006/relationships" id="256" r:id="Rdc069c85c39b48be"/>
    <p:sldId xmlns:r="http://schemas.openxmlformats.org/officeDocument/2006/relationships" id="257" r:id="R46c9c2bbd30240d8"/>
    <p:sldId xmlns:r="http://schemas.openxmlformats.org/officeDocument/2006/relationships" id="258" r:id="Reb04e334c08943a2"/>
    <p:sldId xmlns:r="http://schemas.openxmlformats.org/officeDocument/2006/relationships" id="259" r:id="Rd203567d1a5844d5"/>
    <p:sldId xmlns:r="http://schemas.openxmlformats.org/officeDocument/2006/relationships" id="260" r:id="R191380940d4a4b82"/>
    <p:sldId xmlns:r="http://schemas.openxmlformats.org/officeDocument/2006/relationships" id="261" r:id="R4ee61034bc37467b"/>
    <p:sldId xmlns:r="http://schemas.openxmlformats.org/officeDocument/2006/relationships" id="262" r:id="R4d1b7f30fe8c48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ba97845851413c" /><Relationship Type="http://schemas.openxmlformats.org/officeDocument/2006/relationships/slide" Target="/ppt/slides/slide1.xml" Id="Rdc069c85c39b48be" /><Relationship Type="http://schemas.openxmlformats.org/officeDocument/2006/relationships/slide" Target="/ppt/slides/slide2.xml" Id="R46c9c2bbd30240d8" /><Relationship Type="http://schemas.openxmlformats.org/officeDocument/2006/relationships/slide" Target="/ppt/slides/slide3.xml" Id="Reb04e334c08943a2" /><Relationship Type="http://schemas.openxmlformats.org/officeDocument/2006/relationships/slide" Target="/ppt/slides/slide4.xml" Id="Rd203567d1a5844d5" /><Relationship Type="http://schemas.openxmlformats.org/officeDocument/2006/relationships/slide" Target="/ppt/slides/slide5.xml" Id="R191380940d4a4b82" /><Relationship Type="http://schemas.openxmlformats.org/officeDocument/2006/relationships/slide" Target="/ppt/slides/slide6.xml" Id="R4ee61034bc37467b" /><Relationship Type="http://schemas.openxmlformats.org/officeDocument/2006/relationships/slide" Target="/ppt/slides/slide7.xml" Id="R4d1b7f30fe8c48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7fa5b100414e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ffa8674fc48f7" /><Relationship Type="http://schemas.openxmlformats.org/officeDocument/2006/relationships/theme" Target="/ppt/slideMasters/theme/theme1.xml" Id="R8cfbcdd0430640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4ffa8674fc48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ba2a1496548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ae4174a2e47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3a12bc9954e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f9e7fcfb64a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56186d2034c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589f5fc5d4f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696cb97494b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BODA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BODA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1 172 477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3 576 078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3 581 000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 BJØRN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Alfheimsvingen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7026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930 240 656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