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d5567ec46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3a2c1e8fe497e"/>
  </p:sldMasterIdLst>
  <p:sldIdLst>
    <p:sldId xmlns:r="http://schemas.openxmlformats.org/officeDocument/2006/relationships" id="256" r:id="R1ba03597bfba4302"/>
    <p:sldId xmlns:r="http://schemas.openxmlformats.org/officeDocument/2006/relationships" id="257" r:id="R8847c3e43faa4c60"/>
    <p:sldId xmlns:r="http://schemas.openxmlformats.org/officeDocument/2006/relationships" id="258" r:id="Rfa503316120d409d"/>
    <p:sldId xmlns:r="http://schemas.openxmlformats.org/officeDocument/2006/relationships" id="259" r:id="Ra35e4cd239ba490b"/>
    <p:sldId xmlns:r="http://schemas.openxmlformats.org/officeDocument/2006/relationships" id="260" r:id="R2110638f77204fd7"/>
    <p:sldId xmlns:r="http://schemas.openxmlformats.org/officeDocument/2006/relationships" id="261" r:id="R9a0c48c5415b476a"/>
    <p:sldId xmlns:r="http://schemas.openxmlformats.org/officeDocument/2006/relationships" id="262" r:id="R24b6b1e0fd43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3a2c1e8fe497e" /><Relationship Type="http://schemas.openxmlformats.org/officeDocument/2006/relationships/slide" Target="/ppt/slides/slide1.xml" Id="R1ba03597bfba4302" /><Relationship Type="http://schemas.openxmlformats.org/officeDocument/2006/relationships/slide" Target="/ppt/slides/slide2.xml" Id="R8847c3e43faa4c60" /><Relationship Type="http://schemas.openxmlformats.org/officeDocument/2006/relationships/slide" Target="/ppt/slides/slide3.xml" Id="Rfa503316120d409d" /><Relationship Type="http://schemas.openxmlformats.org/officeDocument/2006/relationships/slide" Target="/ppt/slides/slide4.xml" Id="Ra35e4cd239ba490b" /><Relationship Type="http://schemas.openxmlformats.org/officeDocument/2006/relationships/slide" Target="/ppt/slides/slide5.xml" Id="R2110638f77204fd7" /><Relationship Type="http://schemas.openxmlformats.org/officeDocument/2006/relationships/slide" Target="/ppt/slides/slide6.xml" Id="R9a0c48c5415b476a" /><Relationship Type="http://schemas.openxmlformats.org/officeDocument/2006/relationships/slide" Target="/ppt/slides/slide7.xml" Id="R24b6b1e0fd43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1c29920d2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ff1f669ba4569" /><Relationship Type="http://schemas.openxmlformats.org/officeDocument/2006/relationships/theme" Target="/ppt/slideMasters/theme/theme1.xml" Id="Rae2e8955a7fc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ff1f669ba45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ba1fdf58d49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9e5fc4326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30a3ae602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e1b1a76d5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e6c32c7b9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62e32a868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8e4099a23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VALSETH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2 881 150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2 886 724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VALSETH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Tyholtveien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