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29769076049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bb498789fb4ec1"/>
  </p:sldMasterIdLst>
  <p:sldIdLst>
    <p:sldId xmlns:r="http://schemas.openxmlformats.org/officeDocument/2006/relationships" id="256" r:id="R54c834da48bd45ce"/>
    <p:sldId xmlns:r="http://schemas.openxmlformats.org/officeDocument/2006/relationships" id="257" r:id="Rcfbb07003c334b2d"/>
    <p:sldId xmlns:r="http://schemas.openxmlformats.org/officeDocument/2006/relationships" id="258" r:id="R539a731bcb9740bb"/>
    <p:sldId xmlns:r="http://schemas.openxmlformats.org/officeDocument/2006/relationships" id="259" r:id="Re22fd08f3cd2452e"/>
    <p:sldId xmlns:r="http://schemas.openxmlformats.org/officeDocument/2006/relationships" id="260" r:id="R7f628a62d19e4edd"/>
    <p:sldId xmlns:r="http://schemas.openxmlformats.org/officeDocument/2006/relationships" id="261" r:id="R0f489047bb244494"/>
    <p:sldId xmlns:r="http://schemas.openxmlformats.org/officeDocument/2006/relationships" id="262" r:id="Rc444814c66114a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b498789fb4ec1" /><Relationship Type="http://schemas.openxmlformats.org/officeDocument/2006/relationships/slide" Target="/ppt/slides/slide1.xml" Id="R54c834da48bd45ce" /><Relationship Type="http://schemas.openxmlformats.org/officeDocument/2006/relationships/slide" Target="/ppt/slides/slide2.xml" Id="Rcfbb07003c334b2d" /><Relationship Type="http://schemas.openxmlformats.org/officeDocument/2006/relationships/slide" Target="/ppt/slides/slide3.xml" Id="R539a731bcb9740bb" /><Relationship Type="http://schemas.openxmlformats.org/officeDocument/2006/relationships/slide" Target="/ppt/slides/slide4.xml" Id="Re22fd08f3cd2452e" /><Relationship Type="http://schemas.openxmlformats.org/officeDocument/2006/relationships/slide" Target="/ppt/slides/slide5.xml" Id="R7f628a62d19e4edd" /><Relationship Type="http://schemas.openxmlformats.org/officeDocument/2006/relationships/slide" Target="/ppt/slides/slide6.xml" Id="R0f489047bb244494" /><Relationship Type="http://schemas.openxmlformats.org/officeDocument/2006/relationships/slide" Target="/ppt/slides/slide7.xml" Id="Rc444814c66114a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f7c17931840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b3bcc9a354ade" /><Relationship Type="http://schemas.openxmlformats.org/officeDocument/2006/relationships/theme" Target="/ppt/slideMasters/theme/theme1.xml" Id="R2b1324ed94104d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db3bcc9a354a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d130e2e8f4e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7e65b59ed44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041ab715446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d2485f0b44e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2958ad48e44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2b9b6f45a4a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46b53f9d3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KVERNELAND BIL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BIL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−2 963 830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15 326 105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133 926 517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383 940 151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INVESTERING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930 239 267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