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1bf72dabd0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c46d31a284541"/>
  </p:sldMasterIdLst>
  <p:sldIdLst>
    <p:sldId xmlns:r="http://schemas.openxmlformats.org/officeDocument/2006/relationships" id="256" r:id="R33de28f57de54a2d"/>
    <p:sldId xmlns:r="http://schemas.openxmlformats.org/officeDocument/2006/relationships" id="257" r:id="R6b964aa37bce43ab"/>
    <p:sldId xmlns:r="http://schemas.openxmlformats.org/officeDocument/2006/relationships" id="258" r:id="R5bf151e44add449e"/>
    <p:sldId xmlns:r="http://schemas.openxmlformats.org/officeDocument/2006/relationships" id="259" r:id="R0312dd8dd8d94cc4"/>
    <p:sldId xmlns:r="http://schemas.openxmlformats.org/officeDocument/2006/relationships" id="260" r:id="R2a494272d3f645d1"/>
    <p:sldId xmlns:r="http://schemas.openxmlformats.org/officeDocument/2006/relationships" id="261" r:id="Ra2a0157f3cc34f38"/>
    <p:sldId xmlns:r="http://schemas.openxmlformats.org/officeDocument/2006/relationships" id="262" r:id="R815eb06fd639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c46d31a284541" /><Relationship Type="http://schemas.openxmlformats.org/officeDocument/2006/relationships/slide" Target="/ppt/slides/slide1.xml" Id="R33de28f57de54a2d" /><Relationship Type="http://schemas.openxmlformats.org/officeDocument/2006/relationships/slide" Target="/ppt/slides/slide2.xml" Id="R6b964aa37bce43ab" /><Relationship Type="http://schemas.openxmlformats.org/officeDocument/2006/relationships/slide" Target="/ppt/slides/slide3.xml" Id="R5bf151e44add449e" /><Relationship Type="http://schemas.openxmlformats.org/officeDocument/2006/relationships/slide" Target="/ppt/slides/slide4.xml" Id="R0312dd8dd8d94cc4" /><Relationship Type="http://schemas.openxmlformats.org/officeDocument/2006/relationships/slide" Target="/ppt/slides/slide5.xml" Id="R2a494272d3f645d1" /><Relationship Type="http://schemas.openxmlformats.org/officeDocument/2006/relationships/slide" Target="/ppt/slides/slide6.xml" Id="Ra2a0157f3cc34f38" /><Relationship Type="http://schemas.openxmlformats.org/officeDocument/2006/relationships/slide" Target="/ppt/slides/slide7.xml" Id="R815eb06fd639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2e67734ba47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fd15de6f545cf" /><Relationship Type="http://schemas.openxmlformats.org/officeDocument/2006/relationships/theme" Target="/ppt/slideMasters/theme/theme1.xml" Id="R0a0a58086bef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fd15de6f545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2988391464a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f47aee0f44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8bcbe95c2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3e5d13aaa45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f211f8bdc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fe6da9dd46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519370303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