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0a5ef2afad46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8160ead76a4a48"/>
  </p:sldMasterIdLst>
  <p:sldIdLst>
    <p:sldId xmlns:r="http://schemas.openxmlformats.org/officeDocument/2006/relationships" id="256" r:id="R9af96401dce143ae"/>
    <p:sldId xmlns:r="http://schemas.openxmlformats.org/officeDocument/2006/relationships" id="257" r:id="Rcdd17b5243774681"/>
    <p:sldId xmlns:r="http://schemas.openxmlformats.org/officeDocument/2006/relationships" id="258" r:id="R4c7bce0405164fda"/>
    <p:sldId xmlns:r="http://schemas.openxmlformats.org/officeDocument/2006/relationships" id="259" r:id="R7e184d77d9214e65"/>
    <p:sldId xmlns:r="http://schemas.openxmlformats.org/officeDocument/2006/relationships" id="260" r:id="R1091b4822c8f4b9e"/>
    <p:sldId xmlns:r="http://schemas.openxmlformats.org/officeDocument/2006/relationships" id="261" r:id="R86d3702e3e8842f6"/>
    <p:sldId xmlns:r="http://schemas.openxmlformats.org/officeDocument/2006/relationships" id="262" r:id="Ree488fe2196346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160ead76a4a48" /><Relationship Type="http://schemas.openxmlformats.org/officeDocument/2006/relationships/slide" Target="/ppt/slides/slide1.xml" Id="R9af96401dce143ae" /><Relationship Type="http://schemas.openxmlformats.org/officeDocument/2006/relationships/slide" Target="/ppt/slides/slide2.xml" Id="Rcdd17b5243774681" /><Relationship Type="http://schemas.openxmlformats.org/officeDocument/2006/relationships/slide" Target="/ppt/slides/slide3.xml" Id="R4c7bce0405164fda" /><Relationship Type="http://schemas.openxmlformats.org/officeDocument/2006/relationships/slide" Target="/ppt/slides/slide4.xml" Id="R7e184d77d9214e65" /><Relationship Type="http://schemas.openxmlformats.org/officeDocument/2006/relationships/slide" Target="/ppt/slides/slide5.xml" Id="R1091b4822c8f4b9e" /><Relationship Type="http://schemas.openxmlformats.org/officeDocument/2006/relationships/slide" Target="/ppt/slides/slide6.xml" Id="R86d3702e3e8842f6" /><Relationship Type="http://schemas.openxmlformats.org/officeDocument/2006/relationships/slide" Target="/ppt/slides/slide7.xml" Id="Ree488fe2196346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02ac3b6e224e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1ac6712024e78" /><Relationship Type="http://schemas.openxmlformats.org/officeDocument/2006/relationships/theme" Target="/ppt/slideMasters/theme/theme1.xml" Id="Re16ce80bed0f40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c1ac6712024e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5e95b53274f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c67e60c834f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3807fec544f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e6be5cbff45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116204d364b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e45c5213b45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df07770c444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BRUK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33 567 937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35 836 268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ERICH MONS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10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erichmm@online.no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