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724e9f03b4e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c81a3e93d4adc"/>
  </p:sldMasterIdLst>
  <p:sldIdLst>
    <p:sldId xmlns:r="http://schemas.openxmlformats.org/officeDocument/2006/relationships" id="256" r:id="R0aebb1a9654c4822"/>
    <p:sldId xmlns:r="http://schemas.openxmlformats.org/officeDocument/2006/relationships" id="257" r:id="R3454ce7bba6f4a06"/>
    <p:sldId xmlns:r="http://schemas.openxmlformats.org/officeDocument/2006/relationships" id="258" r:id="R9825e9b1e40c46e2"/>
    <p:sldId xmlns:r="http://schemas.openxmlformats.org/officeDocument/2006/relationships" id="259" r:id="R26e9db031d1e45aa"/>
    <p:sldId xmlns:r="http://schemas.openxmlformats.org/officeDocument/2006/relationships" id="260" r:id="Reb7e2208f90a4221"/>
    <p:sldId xmlns:r="http://schemas.openxmlformats.org/officeDocument/2006/relationships" id="261" r:id="R27ff1979e08342ac"/>
    <p:sldId xmlns:r="http://schemas.openxmlformats.org/officeDocument/2006/relationships" id="262" r:id="R3fbefb1340e9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c81a3e93d4adc" /><Relationship Type="http://schemas.openxmlformats.org/officeDocument/2006/relationships/slide" Target="/ppt/slides/slide1.xml" Id="R0aebb1a9654c4822" /><Relationship Type="http://schemas.openxmlformats.org/officeDocument/2006/relationships/slide" Target="/ppt/slides/slide2.xml" Id="R3454ce7bba6f4a06" /><Relationship Type="http://schemas.openxmlformats.org/officeDocument/2006/relationships/slide" Target="/ppt/slides/slide3.xml" Id="R9825e9b1e40c46e2" /><Relationship Type="http://schemas.openxmlformats.org/officeDocument/2006/relationships/slide" Target="/ppt/slides/slide4.xml" Id="R26e9db031d1e45aa" /><Relationship Type="http://schemas.openxmlformats.org/officeDocument/2006/relationships/slide" Target="/ppt/slides/slide5.xml" Id="Reb7e2208f90a4221" /><Relationship Type="http://schemas.openxmlformats.org/officeDocument/2006/relationships/slide" Target="/ppt/slides/slide6.xml" Id="R27ff1979e08342ac" /><Relationship Type="http://schemas.openxmlformats.org/officeDocument/2006/relationships/slide" Target="/ppt/slides/slide7.xml" Id="R3fbefb1340e9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7e86bc70449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c720cfa14949" /><Relationship Type="http://schemas.openxmlformats.org/officeDocument/2006/relationships/theme" Target="/ppt/slideMasters/theme/theme1.xml" Id="R8a08f11b527c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7c720cfa1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372647b46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3eea3decd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377cd590b42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8224f7a91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306c11884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c4bf32f9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42afc4567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VEGSTAD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1 767 875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