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45baba57c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8a1ce5b404b82"/>
  </p:sldMasterIdLst>
  <p:sldIdLst>
    <p:sldId xmlns:r="http://schemas.openxmlformats.org/officeDocument/2006/relationships" id="256" r:id="R8bef51c69c3a41da"/>
    <p:sldId xmlns:r="http://schemas.openxmlformats.org/officeDocument/2006/relationships" id="257" r:id="R98ea6384d77e4a12"/>
    <p:sldId xmlns:r="http://schemas.openxmlformats.org/officeDocument/2006/relationships" id="258" r:id="R2f3375c6c80643c8"/>
    <p:sldId xmlns:r="http://schemas.openxmlformats.org/officeDocument/2006/relationships" id="259" r:id="Rf3b6244c39864a03"/>
    <p:sldId xmlns:r="http://schemas.openxmlformats.org/officeDocument/2006/relationships" id="260" r:id="R86fec2dad2b046b8"/>
    <p:sldId xmlns:r="http://schemas.openxmlformats.org/officeDocument/2006/relationships" id="261" r:id="R8c04135619244f62"/>
    <p:sldId xmlns:r="http://schemas.openxmlformats.org/officeDocument/2006/relationships" id="262" r:id="Rd92403098402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8a1ce5b404b82" /><Relationship Type="http://schemas.openxmlformats.org/officeDocument/2006/relationships/slide" Target="/ppt/slides/slide1.xml" Id="R8bef51c69c3a41da" /><Relationship Type="http://schemas.openxmlformats.org/officeDocument/2006/relationships/slide" Target="/ppt/slides/slide2.xml" Id="R98ea6384d77e4a12" /><Relationship Type="http://schemas.openxmlformats.org/officeDocument/2006/relationships/slide" Target="/ppt/slides/slide3.xml" Id="R2f3375c6c80643c8" /><Relationship Type="http://schemas.openxmlformats.org/officeDocument/2006/relationships/slide" Target="/ppt/slides/slide4.xml" Id="Rf3b6244c39864a03" /><Relationship Type="http://schemas.openxmlformats.org/officeDocument/2006/relationships/slide" Target="/ppt/slides/slide5.xml" Id="R86fec2dad2b046b8" /><Relationship Type="http://schemas.openxmlformats.org/officeDocument/2006/relationships/slide" Target="/ppt/slides/slide6.xml" Id="R8c04135619244f62" /><Relationship Type="http://schemas.openxmlformats.org/officeDocument/2006/relationships/slide" Target="/ppt/slides/slide7.xml" Id="Rd92403098402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f7e2386d5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0ace7bf4d42a5" /><Relationship Type="http://schemas.openxmlformats.org/officeDocument/2006/relationships/theme" Target="/ppt/slideMasters/theme/theme1.xml" Id="Rdce1da5a5696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0ace7bf4d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6c70127a9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b5c3189d7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80432c5f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d4cd9c7c5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124f3971d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4a97344d4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3b371818d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