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c51d078af044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c0348efe554ecb"/>
  </p:sldMasterIdLst>
  <p:sldIdLst>
    <p:sldId xmlns:r="http://schemas.openxmlformats.org/officeDocument/2006/relationships" id="256" r:id="Rf91f82515f0246c4"/>
    <p:sldId xmlns:r="http://schemas.openxmlformats.org/officeDocument/2006/relationships" id="257" r:id="R70e52c6ea5b84b65"/>
    <p:sldId xmlns:r="http://schemas.openxmlformats.org/officeDocument/2006/relationships" id="258" r:id="R2683797d202d4aea"/>
    <p:sldId xmlns:r="http://schemas.openxmlformats.org/officeDocument/2006/relationships" id="259" r:id="R7239fb8651ef4257"/>
    <p:sldId xmlns:r="http://schemas.openxmlformats.org/officeDocument/2006/relationships" id="260" r:id="R9d6cf0a2024a47d4"/>
    <p:sldId xmlns:r="http://schemas.openxmlformats.org/officeDocument/2006/relationships" id="261" r:id="Rab59705433c34131"/>
    <p:sldId xmlns:r="http://schemas.openxmlformats.org/officeDocument/2006/relationships" id="262" r:id="R547ccec0310445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c0348efe554ecb" /><Relationship Type="http://schemas.openxmlformats.org/officeDocument/2006/relationships/slide" Target="/ppt/slides/slide1.xml" Id="Rf91f82515f0246c4" /><Relationship Type="http://schemas.openxmlformats.org/officeDocument/2006/relationships/slide" Target="/ppt/slides/slide2.xml" Id="R70e52c6ea5b84b65" /><Relationship Type="http://schemas.openxmlformats.org/officeDocument/2006/relationships/slide" Target="/ppt/slides/slide3.xml" Id="R2683797d202d4aea" /><Relationship Type="http://schemas.openxmlformats.org/officeDocument/2006/relationships/slide" Target="/ppt/slides/slide4.xml" Id="R7239fb8651ef4257" /><Relationship Type="http://schemas.openxmlformats.org/officeDocument/2006/relationships/slide" Target="/ppt/slides/slide5.xml" Id="R9d6cf0a2024a47d4" /><Relationship Type="http://schemas.openxmlformats.org/officeDocument/2006/relationships/slide" Target="/ppt/slides/slide6.xml" Id="Rab59705433c34131" /><Relationship Type="http://schemas.openxmlformats.org/officeDocument/2006/relationships/slide" Target="/ppt/slides/slide7.xml" Id="R547ccec0310445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f3cc0ab96e4e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ae046fa074ab2" /><Relationship Type="http://schemas.openxmlformats.org/officeDocument/2006/relationships/theme" Target="/ppt/slideMasters/theme/theme1.xml" Id="Rc78905197d7847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1ae046fa074a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7141b683c42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8849896db44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1e6fbf12f4f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fdb9d592447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b3e0a72fb44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2ab1ad1ce43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7be0742ab4b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NORLANDIA KANONEN 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KANONEN BARNEHAGE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22 267 836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1 702 280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1 520 150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2 322 298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9 347 023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BARNEHAGENE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 Johans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930 203 939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KANONEN BARNEHAGE AS</a:t>
            </a:r>
          </a:p>
        </p:txBody>
      </p:sp>
    </p:spTree>
  </p:cSld>
  <p:clrMapOvr>
    <a:masterClrMapping xmlns:a="http://schemas.openxmlformats.org/drawingml/2006/main"/>
  </p:clrMapOvr>
</p:sld>
</file>