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bb694f574b48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280e28828a4112"/>
  </p:sldMasterIdLst>
  <p:sldIdLst>
    <p:sldId xmlns:r="http://schemas.openxmlformats.org/officeDocument/2006/relationships" id="256" r:id="R4e4092f972ea4b82"/>
    <p:sldId xmlns:r="http://schemas.openxmlformats.org/officeDocument/2006/relationships" id="257" r:id="R0946c45e776841d5"/>
    <p:sldId xmlns:r="http://schemas.openxmlformats.org/officeDocument/2006/relationships" id="258" r:id="Rd798a538cbdf4e2e"/>
    <p:sldId xmlns:r="http://schemas.openxmlformats.org/officeDocument/2006/relationships" id="259" r:id="Raeb55231a02b4dbf"/>
    <p:sldId xmlns:r="http://schemas.openxmlformats.org/officeDocument/2006/relationships" id="260" r:id="Rcb839adac74847c5"/>
    <p:sldId xmlns:r="http://schemas.openxmlformats.org/officeDocument/2006/relationships" id="261" r:id="Rf72051690b594fd2"/>
    <p:sldId xmlns:r="http://schemas.openxmlformats.org/officeDocument/2006/relationships" id="262" r:id="Ra735b45482dd4e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280e28828a4112" /><Relationship Type="http://schemas.openxmlformats.org/officeDocument/2006/relationships/slide" Target="/ppt/slides/slide1.xml" Id="R4e4092f972ea4b82" /><Relationship Type="http://schemas.openxmlformats.org/officeDocument/2006/relationships/slide" Target="/ppt/slides/slide2.xml" Id="R0946c45e776841d5" /><Relationship Type="http://schemas.openxmlformats.org/officeDocument/2006/relationships/slide" Target="/ppt/slides/slide3.xml" Id="Rd798a538cbdf4e2e" /><Relationship Type="http://schemas.openxmlformats.org/officeDocument/2006/relationships/slide" Target="/ppt/slides/slide4.xml" Id="Raeb55231a02b4dbf" /><Relationship Type="http://schemas.openxmlformats.org/officeDocument/2006/relationships/slide" Target="/ppt/slides/slide5.xml" Id="Rcb839adac74847c5" /><Relationship Type="http://schemas.openxmlformats.org/officeDocument/2006/relationships/slide" Target="/ppt/slides/slide6.xml" Id="Rf72051690b594fd2" /><Relationship Type="http://schemas.openxmlformats.org/officeDocument/2006/relationships/slide" Target="/ppt/slides/slide7.xml" Id="Ra735b45482dd4e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9fbbc214de47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cc29a034546d0" /><Relationship Type="http://schemas.openxmlformats.org/officeDocument/2006/relationships/theme" Target="/ppt/slideMasters/theme/theme1.xml" Id="R3e0ab26cdf104e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fcc29a034546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a712b36f741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7e34a6eb248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70f535eb943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44eff39ca4d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b4fe83dcd4c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a1219141840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4a6a87ae747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TEDDY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TEDDY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−1 092 915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22 879 160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22 396 253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24 441 285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HEYERDAHL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 HEYERDAHL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HEYERDAHL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47B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41 12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930 181 021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