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37a54f923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7e03f2d62c4aaa"/>
  </p:sldMasterIdLst>
  <p:sldIdLst>
    <p:sldId xmlns:r="http://schemas.openxmlformats.org/officeDocument/2006/relationships" id="256" r:id="R7595df7a803b4e57"/>
    <p:sldId xmlns:r="http://schemas.openxmlformats.org/officeDocument/2006/relationships" id="257" r:id="R188c060c06684541"/>
    <p:sldId xmlns:r="http://schemas.openxmlformats.org/officeDocument/2006/relationships" id="258" r:id="R0b385782b61b478d"/>
    <p:sldId xmlns:r="http://schemas.openxmlformats.org/officeDocument/2006/relationships" id="259" r:id="Ref32e250ff8f4d83"/>
    <p:sldId xmlns:r="http://schemas.openxmlformats.org/officeDocument/2006/relationships" id="260" r:id="R573ac7d716234090"/>
    <p:sldId xmlns:r="http://schemas.openxmlformats.org/officeDocument/2006/relationships" id="261" r:id="R0d5feefd3559495e"/>
    <p:sldId xmlns:r="http://schemas.openxmlformats.org/officeDocument/2006/relationships" id="262" r:id="Rfc168dcb6e1a44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7e03f2d62c4aaa" /><Relationship Type="http://schemas.openxmlformats.org/officeDocument/2006/relationships/slide" Target="/ppt/slides/slide1.xml" Id="R7595df7a803b4e57" /><Relationship Type="http://schemas.openxmlformats.org/officeDocument/2006/relationships/slide" Target="/ppt/slides/slide2.xml" Id="R188c060c06684541" /><Relationship Type="http://schemas.openxmlformats.org/officeDocument/2006/relationships/slide" Target="/ppt/slides/slide3.xml" Id="R0b385782b61b478d" /><Relationship Type="http://schemas.openxmlformats.org/officeDocument/2006/relationships/slide" Target="/ppt/slides/slide4.xml" Id="Ref32e250ff8f4d83" /><Relationship Type="http://schemas.openxmlformats.org/officeDocument/2006/relationships/slide" Target="/ppt/slides/slide5.xml" Id="R573ac7d716234090" /><Relationship Type="http://schemas.openxmlformats.org/officeDocument/2006/relationships/slide" Target="/ppt/slides/slide6.xml" Id="R0d5feefd3559495e" /><Relationship Type="http://schemas.openxmlformats.org/officeDocument/2006/relationships/slide" Target="/ppt/slides/slide7.xml" Id="Rfc168dcb6e1a44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3002a658d0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560e3cf20407d" /><Relationship Type="http://schemas.openxmlformats.org/officeDocument/2006/relationships/theme" Target="/ppt/slideMasters/theme/theme1.xml" Id="R42581c51be55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560e3cf2040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dbaacd218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3dd91bf92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27ec88a8f4b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ac956409547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0830d8589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943630bf442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537e81dde42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CYANAMIDEN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CYANAMIDEN AS ble etablert [år] og holder til i Avaldsnes.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94 220 278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−1 384 985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14 981 643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UTVIK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 Augvalds veg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930 164 992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CYANAMIDEN AS</a:t>
            </a:r>
          </a:p>
        </p:txBody>
      </p:sp>
    </p:spTree>
  </p:cSld>
  <p:clrMapOvr>
    <a:masterClrMapping xmlns:a="http://schemas.openxmlformats.org/drawingml/2006/main"/>
  </p:clrMapOvr>
</p:sld>
</file>