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3e078cd53a45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1dbe3938b44b48"/>
  </p:sldMasterIdLst>
  <p:sldIdLst>
    <p:sldId xmlns:r="http://schemas.openxmlformats.org/officeDocument/2006/relationships" id="256" r:id="R1beebb3e4eb84933"/>
    <p:sldId xmlns:r="http://schemas.openxmlformats.org/officeDocument/2006/relationships" id="257" r:id="R94ae8b2213354470"/>
    <p:sldId xmlns:r="http://schemas.openxmlformats.org/officeDocument/2006/relationships" id="258" r:id="Rfa67e1628d4b4015"/>
    <p:sldId xmlns:r="http://schemas.openxmlformats.org/officeDocument/2006/relationships" id="259" r:id="R69d29c7005904f07"/>
    <p:sldId xmlns:r="http://schemas.openxmlformats.org/officeDocument/2006/relationships" id="260" r:id="R522661c9e72f4285"/>
    <p:sldId xmlns:r="http://schemas.openxmlformats.org/officeDocument/2006/relationships" id="261" r:id="Ra04015db6be444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1dbe3938b44b48" /><Relationship Type="http://schemas.openxmlformats.org/officeDocument/2006/relationships/slide" Target="/ppt/slides/slide1.xml" Id="R1beebb3e4eb84933" /><Relationship Type="http://schemas.openxmlformats.org/officeDocument/2006/relationships/slide" Target="/ppt/slides/slide2.xml" Id="R94ae8b2213354470" /><Relationship Type="http://schemas.openxmlformats.org/officeDocument/2006/relationships/slide" Target="/ppt/slides/slide3.xml" Id="Rfa67e1628d4b4015" /><Relationship Type="http://schemas.openxmlformats.org/officeDocument/2006/relationships/slide" Target="/ppt/slides/slide4.xml" Id="R69d29c7005904f07" /><Relationship Type="http://schemas.openxmlformats.org/officeDocument/2006/relationships/slide" Target="/ppt/slides/slide5.xml" Id="R522661c9e72f4285" /><Relationship Type="http://schemas.openxmlformats.org/officeDocument/2006/relationships/slide" Target="/ppt/slides/slide6.xml" Id="Ra04015db6be444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169c7788204b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3c9d2cf3445dd" /><Relationship Type="http://schemas.openxmlformats.org/officeDocument/2006/relationships/theme" Target="/ppt/slideMasters/theme/theme1.xml" Id="Rb2a10f7c0cdd40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93c9d2cf3445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88715792f49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c7ba61a8f4b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069ca7c454a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3cd08411349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8d82623ac4b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df09c90d842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IDRC DIAMOND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IDRC DIAMOND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IDRC DIAMOND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IDRC DIAMOND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IDRC DIAMOND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IDRC DIAMOND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IDRC DIAMOND AS</a:t>
            </a:r>
          </a:p>
        </p:txBody>
      </p:sp>
    </p:spTree>
  </p:cSld>
  <p:clrMapOvr>
    <a:masterClrMapping xmlns:a="http://schemas.openxmlformats.org/drawingml/2006/main"/>
  </p:clrMapOvr>
</p:sld>
</file>