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d82ece9b5e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caca3c07f4746"/>
  </p:sldMasterIdLst>
  <p:sldIdLst>
    <p:sldId xmlns:r="http://schemas.openxmlformats.org/officeDocument/2006/relationships" id="256" r:id="R94c1e4063c914924"/>
    <p:sldId xmlns:r="http://schemas.openxmlformats.org/officeDocument/2006/relationships" id="257" r:id="Ref3e3bb1fe09484b"/>
    <p:sldId xmlns:r="http://schemas.openxmlformats.org/officeDocument/2006/relationships" id="258" r:id="R629199ac1c4240ab"/>
    <p:sldId xmlns:r="http://schemas.openxmlformats.org/officeDocument/2006/relationships" id="259" r:id="Reebcd7150546415f"/>
    <p:sldId xmlns:r="http://schemas.openxmlformats.org/officeDocument/2006/relationships" id="260" r:id="R00bdb45fa0f74e7a"/>
    <p:sldId xmlns:r="http://schemas.openxmlformats.org/officeDocument/2006/relationships" id="261" r:id="R18ebf5a010d64e8c"/>
    <p:sldId xmlns:r="http://schemas.openxmlformats.org/officeDocument/2006/relationships" id="262" r:id="R4ee5dac114da43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caca3c07f4746" /><Relationship Type="http://schemas.openxmlformats.org/officeDocument/2006/relationships/slide" Target="/ppt/slides/slide1.xml" Id="R94c1e4063c914924" /><Relationship Type="http://schemas.openxmlformats.org/officeDocument/2006/relationships/slide" Target="/ppt/slides/slide2.xml" Id="Ref3e3bb1fe09484b" /><Relationship Type="http://schemas.openxmlformats.org/officeDocument/2006/relationships/slide" Target="/ppt/slides/slide3.xml" Id="R629199ac1c4240ab" /><Relationship Type="http://schemas.openxmlformats.org/officeDocument/2006/relationships/slide" Target="/ppt/slides/slide4.xml" Id="Reebcd7150546415f" /><Relationship Type="http://schemas.openxmlformats.org/officeDocument/2006/relationships/slide" Target="/ppt/slides/slide5.xml" Id="R00bdb45fa0f74e7a" /><Relationship Type="http://schemas.openxmlformats.org/officeDocument/2006/relationships/slide" Target="/ppt/slides/slide6.xml" Id="R18ebf5a010d64e8c" /><Relationship Type="http://schemas.openxmlformats.org/officeDocument/2006/relationships/slide" Target="/ppt/slides/slide7.xml" Id="R4ee5dac114da43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c0ccb01da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67ec0261e468e" /><Relationship Type="http://schemas.openxmlformats.org/officeDocument/2006/relationships/theme" Target="/ppt/slideMasters/theme/theme1.xml" Id="Ra263d2c902e8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867ec0261e46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1e4004e3a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89cb8cb6d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988dad6b1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1b5ff2d86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9fbcf3d3144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fd1c03dfc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d3bb6e6334d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