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284c44903cb418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71b982ccdc843d0"/>
  </p:sldMasterIdLst>
  <p:sldIdLst>
    <p:sldId xmlns:r="http://schemas.openxmlformats.org/officeDocument/2006/relationships" id="256" r:id="R6da66a2a9fd8414b"/>
    <p:sldId xmlns:r="http://schemas.openxmlformats.org/officeDocument/2006/relationships" id="257" r:id="R8ceb0945ac0f4528"/>
    <p:sldId xmlns:r="http://schemas.openxmlformats.org/officeDocument/2006/relationships" id="258" r:id="Rfcb0bf43660047e5"/>
    <p:sldId xmlns:r="http://schemas.openxmlformats.org/officeDocument/2006/relationships" id="259" r:id="R63002178a32b411b"/>
    <p:sldId xmlns:r="http://schemas.openxmlformats.org/officeDocument/2006/relationships" id="260" r:id="R0ac0d0d9ac3f4c4c"/>
    <p:sldId xmlns:r="http://schemas.openxmlformats.org/officeDocument/2006/relationships" id="261" r:id="R88368eaff081437f"/>
    <p:sldId xmlns:r="http://schemas.openxmlformats.org/officeDocument/2006/relationships" id="262" r:id="R094f94d343624d1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71b982ccdc843d0" /><Relationship Type="http://schemas.openxmlformats.org/officeDocument/2006/relationships/slide" Target="/ppt/slides/slide1.xml" Id="R6da66a2a9fd8414b" /><Relationship Type="http://schemas.openxmlformats.org/officeDocument/2006/relationships/slide" Target="/ppt/slides/slide2.xml" Id="R8ceb0945ac0f4528" /><Relationship Type="http://schemas.openxmlformats.org/officeDocument/2006/relationships/slide" Target="/ppt/slides/slide3.xml" Id="Rfcb0bf43660047e5" /><Relationship Type="http://schemas.openxmlformats.org/officeDocument/2006/relationships/slide" Target="/ppt/slides/slide4.xml" Id="R63002178a32b411b" /><Relationship Type="http://schemas.openxmlformats.org/officeDocument/2006/relationships/slide" Target="/ppt/slides/slide5.xml" Id="R0ac0d0d9ac3f4c4c" /><Relationship Type="http://schemas.openxmlformats.org/officeDocument/2006/relationships/slide" Target="/ppt/slides/slide6.xml" Id="R88368eaff081437f" /><Relationship Type="http://schemas.openxmlformats.org/officeDocument/2006/relationships/slide" Target="/ppt/slides/slide7.xml" Id="R094f94d343624d1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2c587fb95974a9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e38cbd6e7840c4" /><Relationship Type="http://schemas.openxmlformats.org/officeDocument/2006/relationships/theme" Target="/ppt/slideMasters/theme/theme1.xml" Id="Re329dfdb3dd6481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6e38cbd6e7840c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b7b5deb56d4aa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2d50f71b79470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1c1d9e74a9457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ac3ac92b9a4a5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b99dfca955477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213abad38545f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6730788f7d465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MARILIN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MARILIN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MARILIN AS ble etablert [år] og holder til i Hordvik.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MARILIN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MARILIN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MARILIN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−13 127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145 083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3 147 485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3 163 377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MARILIN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LINDBORG MARIANNE RIVENES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MARILIN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Falkangervegen 159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5108 Hordvik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930 066 613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MARILIN AS</a:t>
            </a:r>
          </a:p>
        </p:txBody>
      </p:sp>
    </p:spTree>
  </p:cSld>
  <p:clrMapOvr>
    <a:masterClrMapping xmlns:a="http://schemas.openxmlformats.org/drawingml/2006/main"/>
  </p:clrMapOvr>
</p:sld>
</file>