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20f1265a5940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9c97c75d3840e4"/>
  </p:sldMasterIdLst>
  <p:sldIdLst>
    <p:sldId xmlns:r="http://schemas.openxmlformats.org/officeDocument/2006/relationships" id="256" r:id="R14575dd0d84445d1"/>
    <p:sldId xmlns:r="http://schemas.openxmlformats.org/officeDocument/2006/relationships" id="257" r:id="R33943fdcfc944ce7"/>
    <p:sldId xmlns:r="http://schemas.openxmlformats.org/officeDocument/2006/relationships" id="258" r:id="R503836f606884bda"/>
    <p:sldId xmlns:r="http://schemas.openxmlformats.org/officeDocument/2006/relationships" id="259" r:id="Re26555c776d147df"/>
    <p:sldId xmlns:r="http://schemas.openxmlformats.org/officeDocument/2006/relationships" id="260" r:id="R1f63e7ba174c47cc"/>
    <p:sldId xmlns:r="http://schemas.openxmlformats.org/officeDocument/2006/relationships" id="261" r:id="R0a053f543d2d498d"/>
    <p:sldId xmlns:r="http://schemas.openxmlformats.org/officeDocument/2006/relationships" id="262" r:id="Rb8e4b2764c904d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c97c75d3840e4" /><Relationship Type="http://schemas.openxmlformats.org/officeDocument/2006/relationships/slide" Target="/ppt/slides/slide1.xml" Id="R14575dd0d84445d1" /><Relationship Type="http://schemas.openxmlformats.org/officeDocument/2006/relationships/slide" Target="/ppt/slides/slide2.xml" Id="R33943fdcfc944ce7" /><Relationship Type="http://schemas.openxmlformats.org/officeDocument/2006/relationships/slide" Target="/ppt/slides/slide3.xml" Id="R503836f606884bda" /><Relationship Type="http://schemas.openxmlformats.org/officeDocument/2006/relationships/slide" Target="/ppt/slides/slide4.xml" Id="Re26555c776d147df" /><Relationship Type="http://schemas.openxmlformats.org/officeDocument/2006/relationships/slide" Target="/ppt/slides/slide5.xml" Id="R1f63e7ba174c47cc" /><Relationship Type="http://schemas.openxmlformats.org/officeDocument/2006/relationships/slide" Target="/ppt/slides/slide6.xml" Id="R0a053f543d2d498d" /><Relationship Type="http://schemas.openxmlformats.org/officeDocument/2006/relationships/slide" Target="/ppt/slides/slide7.xml" Id="Rb8e4b2764c904d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1c6aba16c42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8386f6caa4cf8" /><Relationship Type="http://schemas.openxmlformats.org/officeDocument/2006/relationships/theme" Target="/ppt/slideMasters/theme/theme1.xml" Id="R374cba691d954e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78386f6caa4c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1c84599d046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24bb85e644e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6dafab2f448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71fdfeeca47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f10f5caa241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6021cfd524b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e7250f0ff4c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NAUSTLIE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THORKILDSEN AXEL 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Axel Thorkildsen, Sagveien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929 988 949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