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39d341fe9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4abbe166b4cc7"/>
  </p:sldMasterIdLst>
  <p:sldIdLst>
    <p:sldId xmlns:r="http://schemas.openxmlformats.org/officeDocument/2006/relationships" id="256" r:id="Ra29ad9d7834b44a5"/>
    <p:sldId xmlns:r="http://schemas.openxmlformats.org/officeDocument/2006/relationships" id="257" r:id="R09d577fc051242db"/>
    <p:sldId xmlns:r="http://schemas.openxmlformats.org/officeDocument/2006/relationships" id="258" r:id="R8069b2607f564342"/>
    <p:sldId xmlns:r="http://schemas.openxmlformats.org/officeDocument/2006/relationships" id="259" r:id="R7a3f145ba71f4ad7"/>
    <p:sldId xmlns:r="http://schemas.openxmlformats.org/officeDocument/2006/relationships" id="260" r:id="R97bedd1a5dc14507"/>
    <p:sldId xmlns:r="http://schemas.openxmlformats.org/officeDocument/2006/relationships" id="261" r:id="R0edecdb2749a4500"/>
    <p:sldId xmlns:r="http://schemas.openxmlformats.org/officeDocument/2006/relationships" id="262" r:id="R42c187ce2495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4abbe166b4cc7" /><Relationship Type="http://schemas.openxmlformats.org/officeDocument/2006/relationships/slide" Target="/ppt/slides/slide1.xml" Id="Ra29ad9d7834b44a5" /><Relationship Type="http://schemas.openxmlformats.org/officeDocument/2006/relationships/slide" Target="/ppt/slides/slide2.xml" Id="R09d577fc051242db" /><Relationship Type="http://schemas.openxmlformats.org/officeDocument/2006/relationships/slide" Target="/ppt/slides/slide3.xml" Id="R8069b2607f564342" /><Relationship Type="http://schemas.openxmlformats.org/officeDocument/2006/relationships/slide" Target="/ppt/slides/slide4.xml" Id="R7a3f145ba71f4ad7" /><Relationship Type="http://schemas.openxmlformats.org/officeDocument/2006/relationships/slide" Target="/ppt/slides/slide5.xml" Id="R97bedd1a5dc14507" /><Relationship Type="http://schemas.openxmlformats.org/officeDocument/2006/relationships/slide" Target="/ppt/slides/slide6.xml" Id="R0edecdb2749a4500" /><Relationship Type="http://schemas.openxmlformats.org/officeDocument/2006/relationships/slide" Target="/ppt/slides/slide7.xml" Id="R42c187ce2495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9568ead764f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7ff2949b948db" /><Relationship Type="http://schemas.openxmlformats.org/officeDocument/2006/relationships/theme" Target="/ppt/slideMasters/theme/theme1.xml" Id="R14d42640441b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7ff2949b9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2486c7aa8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78aae9e1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0d67c150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bc86464c5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5de81eada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91b9741e4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7d293d1b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