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272aace99d48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7aa58ab855406b"/>
  </p:sldMasterIdLst>
  <p:sldIdLst>
    <p:sldId xmlns:r="http://schemas.openxmlformats.org/officeDocument/2006/relationships" id="256" r:id="Rc6ac3917fbac45c0"/>
    <p:sldId xmlns:r="http://schemas.openxmlformats.org/officeDocument/2006/relationships" id="257" r:id="Raf4aa6c8f3b0495c"/>
    <p:sldId xmlns:r="http://schemas.openxmlformats.org/officeDocument/2006/relationships" id="258" r:id="R63a42d3c5ed7486a"/>
    <p:sldId xmlns:r="http://schemas.openxmlformats.org/officeDocument/2006/relationships" id="259" r:id="Rff776933eec24711"/>
    <p:sldId xmlns:r="http://schemas.openxmlformats.org/officeDocument/2006/relationships" id="260" r:id="Rf90a8efa75f946a2"/>
    <p:sldId xmlns:r="http://schemas.openxmlformats.org/officeDocument/2006/relationships" id="261" r:id="R3f37a808bd9c4dd7"/>
    <p:sldId xmlns:r="http://schemas.openxmlformats.org/officeDocument/2006/relationships" id="262" r:id="R8fef1346865648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7aa58ab855406b" /><Relationship Type="http://schemas.openxmlformats.org/officeDocument/2006/relationships/slide" Target="/ppt/slides/slide1.xml" Id="Rc6ac3917fbac45c0" /><Relationship Type="http://schemas.openxmlformats.org/officeDocument/2006/relationships/slide" Target="/ppt/slides/slide2.xml" Id="Raf4aa6c8f3b0495c" /><Relationship Type="http://schemas.openxmlformats.org/officeDocument/2006/relationships/slide" Target="/ppt/slides/slide3.xml" Id="R63a42d3c5ed7486a" /><Relationship Type="http://schemas.openxmlformats.org/officeDocument/2006/relationships/slide" Target="/ppt/slides/slide4.xml" Id="Rff776933eec24711" /><Relationship Type="http://schemas.openxmlformats.org/officeDocument/2006/relationships/slide" Target="/ppt/slides/slide5.xml" Id="Rf90a8efa75f946a2" /><Relationship Type="http://schemas.openxmlformats.org/officeDocument/2006/relationships/slide" Target="/ppt/slides/slide6.xml" Id="R3f37a808bd9c4dd7" /><Relationship Type="http://schemas.openxmlformats.org/officeDocument/2006/relationships/slide" Target="/ppt/slides/slide7.xml" Id="R8fef1346865648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1d4ca009b4e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be11384c84ff6" /><Relationship Type="http://schemas.openxmlformats.org/officeDocument/2006/relationships/theme" Target="/ppt/slideMasters/theme/theme1.xml" Id="Rc540249bf68543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4be11384c8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c1a85f8b64b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0ec4b02a948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9ed2c754644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134e189c84e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734e2a2cf46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c1499ad394c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1ece25bd04d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 RØRSERVICE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 RØRSERVICE VVS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13 316 696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6 082 333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8 500 889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