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4a9d41fac740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71dcde7beb4939"/>
  </p:sldMasterIdLst>
  <p:sldIdLst>
    <p:sldId xmlns:r="http://schemas.openxmlformats.org/officeDocument/2006/relationships" id="256" r:id="Rc67dfd082529446a"/>
    <p:sldId xmlns:r="http://schemas.openxmlformats.org/officeDocument/2006/relationships" id="257" r:id="R3b0fd0f25cf54b9f"/>
    <p:sldId xmlns:r="http://schemas.openxmlformats.org/officeDocument/2006/relationships" id="258" r:id="R38532b518b1e4844"/>
    <p:sldId xmlns:r="http://schemas.openxmlformats.org/officeDocument/2006/relationships" id="259" r:id="R2656e43231b34a7b"/>
    <p:sldId xmlns:r="http://schemas.openxmlformats.org/officeDocument/2006/relationships" id="260" r:id="Ree35cbe16cc2438e"/>
    <p:sldId xmlns:r="http://schemas.openxmlformats.org/officeDocument/2006/relationships" id="261" r:id="Re9f3844053744077"/>
    <p:sldId xmlns:r="http://schemas.openxmlformats.org/officeDocument/2006/relationships" id="262" r:id="Rd003891d17ff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1dcde7beb4939" /><Relationship Type="http://schemas.openxmlformats.org/officeDocument/2006/relationships/slide" Target="/ppt/slides/slide1.xml" Id="Rc67dfd082529446a" /><Relationship Type="http://schemas.openxmlformats.org/officeDocument/2006/relationships/slide" Target="/ppt/slides/slide2.xml" Id="R3b0fd0f25cf54b9f" /><Relationship Type="http://schemas.openxmlformats.org/officeDocument/2006/relationships/slide" Target="/ppt/slides/slide3.xml" Id="R38532b518b1e4844" /><Relationship Type="http://schemas.openxmlformats.org/officeDocument/2006/relationships/slide" Target="/ppt/slides/slide4.xml" Id="R2656e43231b34a7b" /><Relationship Type="http://schemas.openxmlformats.org/officeDocument/2006/relationships/slide" Target="/ppt/slides/slide5.xml" Id="Ree35cbe16cc2438e" /><Relationship Type="http://schemas.openxmlformats.org/officeDocument/2006/relationships/slide" Target="/ppt/slides/slide6.xml" Id="Re9f3844053744077" /><Relationship Type="http://schemas.openxmlformats.org/officeDocument/2006/relationships/slide" Target="/ppt/slides/slide7.xml" Id="Rd003891d17ff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e76f1389e48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06bee31914016" /><Relationship Type="http://schemas.openxmlformats.org/officeDocument/2006/relationships/theme" Target="/ppt/slideMasters/theme/theme1.xml" Id="R9a89c5b34cc649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106bee319140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42383dc474b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5e2b28ffe40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70d88b9f64b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43900866c4c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8df83c5fc44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1bee7c42748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ed9b7411e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OLA MYTTING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OLA MYTTING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MYTTING JOHN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929 934 652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