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b74a21e68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e73e3d7cbe470d"/>
  </p:sldMasterIdLst>
  <p:sldIdLst>
    <p:sldId xmlns:r="http://schemas.openxmlformats.org/officeDocument/2006/relationships" id="256" r:id="Rc03cb35be42d45ea"/>
    <p:sldId xmlns:r="http://schemas.openxmlformats.org/officeDocument/2006/relationships" id="257" r:id="R2535a3add89a499e"/>
    <p:sldId xmlns:r="http://schemas.openxmlformats.org/officeDocument/2006/relationships" id="258" r:id="R8d21c49bdb684b69"/>
    <p:sldId xmlns:r="http://schemas.openxmlformats.org/officeDocument/2006/relationships" id="259" r:id="R5fc16363ad9e434e"/>
    <p:sldId xmlns:r="http://schemas.openxmlformats.org/officeDocument/2006/relationships" id="260" r:id="R90f848c8062b4873"/>
    <p:sldId xmlns:r="http://schemas.openxmlformats.org/officeDocument/2006/relationships" id="261" r:id="R0708d3e620c84072"/>
    <p:sldId xmlns:r="http://schemas.openxmlformats.org/officeDocument/2006/relationships" id="262" r:id="R78b476a95f8d4c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73e3d7cbe470d" /><Relationship Type="http://schemas.openxmlformats.org/officeDocument/2006/relationships/slide" Target="/ppt/slides/slide1.xml" Id="Rc03cb35be42d45ea" /><Relationship Type="http://schemas.openxmlformats.org/officeDocument/2006/relationships/slide" Target="/ppt/slides/slide2.xml" Id="R2535a3add89a499e" /><Relationship Type="http://schemas.openxmlformats.org/officeDocument/2006/relationships/slide" Target="/ppt/slides/slide3.xml" Id="R8d21c49bdb684b69" /><Relationship Type="http://schemas.openxmlformats.org/officeDocument/2006/relationships/slide" Target="/ppt/slides/slide4.xml" Id="R5fc16363ad9e434e" /><Relationship Type="http://schemas.openxmlformats.org/officeDocument/2006/relationships/slide" Target="/ppt/slides/slide5.xml" Id="R90f848c8062b4873" /><Relationship Type="http://schemas.openxmlformats.org/officeDocument/2006/relationships/slide" Target="/ppt/slides/slide6.xml" Id="R0708d3e620c84072" /><Relationship Type="http://schemas.openxmlformats.org/officeDocument/2006/relationships/slide" Target="/ppt/slides/slide7.xml" Id="R78b476a95f8d4c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0ae0c945148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aca7d4f944613" /><Relationship Type="http://schemas.openxmlformats.org/officeDocument/2006/relationships/theme" Target="/ppt/slideMasters/theme/theme1.xml" Id="R6558eecaf9ee4d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baca7d4f9446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a69d9cec542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8634bf314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d3e8e16fd40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70e8417664e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ca778ab4e4b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629d7bec945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5950c07a7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KARLGÅRD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KARLGÅRD REGNSKAP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637 111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 PROJECTS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FUNKMED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SUNNSET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Julian Karlgård, Idrettsveien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929 772 113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