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dd89181e77e4ae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d910de5446547c7"/>
  </p:sldMasterIdLst>
  <p:sldIdLst>
    <p:sldId xmlns:r="http://schemas.openxmlformats.org/officeDocument/2006/relationships" id="256" r:id="R648274e57e4a4bbd"/>
    <p:sldId xmlns:r="http://schemas.openxmlformats.org/officeDocument/2006/relationships" id="257" r:id="Rd67f9955aa1741c7"/>
    <p:sldId xmlns:r="http://schemas.openxmlformats.org/officeDocument/2006/relationships" id="258" r:id="Rcf08deeac87d4d4e"/>
    <p:sldId xmlns:r="http://schemas.openxmlformats.org/officeDocument/2006/relationships" id="259" r:id="R664c78fafd7343a1"/>
    <p:sldId xmlns:r="http://schemas.openxmlformats.org/officeDocument/2006/relationships" id="260" r:id="Rb7146cc157284a12"/>
    <p:sldId xmlns:r="http://schemas.openxmlformats.org/officeDocument/2006/relationships" id="261" r:id="R18d16c5e90d2460d"/>
    <p:sldId xmlns:r="http://schemas.openxmlformats.org/officeDocument/2006/relationships" id="262" r:id="R9f9ee712d75d4e4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d910de5446547c7" /><Relationship Type="http://schemas.openxmlformats.org/officeDocument/2006/relationships/slide" Target="/ppt/slides/slide1.xml" Id="R648274e57e4a4bbd" /><Relationship Type="http://schemas.openxmlformats.org/officeDocument/2006/relationships/slide" Target="/ppt/slides/slide2.xml" Id="Rd67f9955aa1741c7" /><Relationship Type="http://schemas.openxmlformats.org/officeDocument/2006/relationships/slide" Target="/ppt/slides/slide3.xml" Id="Rcf08deeac87d4d4e" /><Relationship Type="http://schemas.openxmlformats.org/officeDocument/2006/relationships/slide" Target="/ppt/slides/slide4.xml" Id="R664c78fafd7343a1" /><Relationship Type="http://schemas.openxmlformats.org/officeDocument/2006/relationships/slide" Target="/ppt/slides/slide5.xml" Id="Rb7146cc157284a12" /><Relationship Type="http://schemas.openxmlformats.org/officeDocument/2006/relationships/slide" Target="/ppt/slides/slide6.xml" Id="R18d16c5e90d2460d" /><Relationship Type="http://schemas.openxmlformats.org/officeDocument/2006/relationships/slide" Target="/ppt/slides/slide7.xml" Id="R9f9ee712d75d4e4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25297810861406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0e2e05da90434d" /><Relationship Type="http://schemas.openxmlformats.org/officeDocument/2006/relationships/theme" Target="/ppt/slideMasters/theme/theme1.xml" Id="Rcec656c984d14cc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00e2e05da90434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3754fe1128412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9686471ca24cd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eb30bb76f945a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4394e27b9743d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67c02ebb0846c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3e13c4384d4f0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230ce8aa8e447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JARNAGARD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JARNAGARD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JARNAGARD AS ble etablert [år] og holder til i Skjeberg.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JARNAGARD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JARNAGARD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JARNAGARD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30 135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30 585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JARNAGARD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DIMMEN CHRISTIAN NESSET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JARNAGARD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Guslundkroken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1747 Skjeberg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929 750 721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JARNAGARD AS</a:t>
            </a:r>
          </a:p>
        </p:txBody>
      </p:sp>
    </p:spTree>
  </p:cSld>
  <p:clrMapOvr>
    <a:masterClrMapping xmlns:a="http://schemas.openxmlformats.org/drawingml/2006/main"/>
  </p:clrMapOvr>
</p:sld>
</file>