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f6e1558fbe45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2f71088d664efa"/>
  </p:sldMasterIdLst>
  <p:sldIdLst>
    <p:sldId xmlns:r="http://schemas.openxmlformats.org/officeDocument/2006/relationships" id="256" r:id="R9d671eedcec04ee2"/>
    <p:sldId xmlns:r="http://schemas.openxmlformats.org/officeDocument/2006/relationships" id="257" r:id="R94a251be829c4592"/>
    <p:sldId xmlns:r="http://schemas.openxmlformats.org/officeDocument/2006/relationships" id="258" r:id="Reb4df50fbf564afa"/>
    <p:sldId xmlns:r="http://schemas.openxmlformats.org/officeDocument/2006/relationships" id="259" r:id="R4cf4ffd49a13446b"/>
    <p:sldId xmlns:r="http://schemas.openxmlformats.org/officeDocument/2006/relationships" id="260" r:id="R227b5d6b72604885"/>
    <p:sldId xmlns:r="http://schemas.openxmlformats.org/officeDocument/2006/relationships" id="261" r:id="Re72fb1dcaff34e96"/>
    <p:sldId xmlns:r="http://schemas.openxmlformats.org/officeDocument/2006/relationships" id="262" r:id="R853a097f6c9a40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2f71088d664efa" /><Relationship Type="http://schemas.openxmlformats.org/officeDocument/2006/relationships/slide" Target="/ppt/slides/slide1.xml" Id="R9d671eedcec04ee2" /><Relationship Type="http://schemas.openxmlformats.org/officeDocument/2006/relationships/slide" Target="/ppt/slides/slide2.xml" Id="R94a251be829c4592" /><Relationship Type="http://schemas.openxmlformats.org/officeDocument/2006/relationships/slide" Target="/ppt/slides/slide3.xml" Id="Reb4df50fbf564afa" /><Relationship Type="http://schemas.openxmlformats.org/officeDocument/2006/relationships/slide" Target="/ppt/slides/slide4.xml" Id="R4cf4ffd49a13446b" /><Relationship Type="http://schemas.openxmlformats.org/officeDocument/2006/relationships/slide" Target="/ppt/slides/slide5.xml" Id="R227b5d6b72604885" /><Relationship Type="http://schemas.openxmlformats.org/officeDocument/2006/relationships/slide" Target="/ppt/slides/slide6.xml" Id="Re72fb1dcaff34e96" /><Relationship Type="http://schemas.openxmlformats.org/officeDocument/2006/relationships/slide" Target="/ppt/slides/slide7.xml" Id="R853a097f6c9a40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535a5734b43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d895d39b34e3d" /><Relationship Type="http://schemas.openxmlformats.org/officeDocument/2006/relationships/theme" Target="/ppt/slideMasters/theme/theme1.xml" Id="Ref5691eb5a3a48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4d895d39b34e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474315d3d47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029a0826949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43c46bacf49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901798c9a40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8335f4f0047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635e68c8f4a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fb5c8e3a84e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JAVIPA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JAVIPA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27 397 007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286 901 306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287 569 192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PELICAHN AS  –  70,4 %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TULLAH AS  –  20,4 %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TUVA STIFTELSEN  –  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929 734 513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