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cbe6f39a56d4e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a79136f4524ac4"/>
  </p:sldMasterIdLst>
  <p:sldIdLst>
    <p:sldId xmlns:r="http://schemas.openxmlformats.org/officeDocument/2006/relationships" id="256" r:id="R79aa3a9bc0324ef8"/>
    <p:sldId xmlns:r="http://schemas.openxmlformats.org/officeDocument/2006/relationships" id="257" r:id="R9cd96e09ef84494e"/>
    <p:sldId xmlns:r="http://schemas.openxmlformats.org/officeDocument/2006/relationships" id="258" r:id="Ra37b4e1309194e25"/>
    <p:sldId xmlns:r="http://schemas.openxmlformats.org/officeDocument/2006/relationships" id="259" r:id="Rf6b6545269434cb8"/>
    <p:sldId xmlns:r="http://schemas.openxmlformats.org/officeDocument/2006/relationships" id="260" r:id="Rae4b94feab8f4224"/>
    <p:sldId xmlns:r="http://schemas.openxmlformats.org/officeDocument/2006/relationships" id="261" r:id="R8da0aaef5ac84699"/>
    <p:sldId xmlns:r="http://schemas.openxmlformats.org/officeDocument/2006/relationships" id="262" r:id="Rd6d264583c0d451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a79136f4524ac4" /><Relationship Type="http://schemas.openxmlformats.org/officeDocument/2006/relationships/slide" Target="/ppt/slides/slide1.xml" Id="R79aa3a9bc0324ef8" /><Relationship Type="http://schemas.openxmlformats.org/officeDocument/2006/relationships/slide" Target="/ppt/slides/slide2.xml" Id="R9cd96e09ef84494e" /><Relationship Type="http://schemas.openxmlformats.org/officeDocument/2006/relationships/slide" Target="/ppt/slides/slide3.xml" Id="Ra37b4e1309194e25" /><Relationship Type="http://schemas.openxmlformats.org/officeDocument/2006/relationships/slide" Target="/ppt/slides/slide4.xml" Id="Rf6b6545269434cb8" /><Relationship Type="http://schemas.openxmlformats.org/officeDocument/2006/relationships/slide" Target="/ppt/slides/slide5.xml" Id="Rae4b94feab8f4224" /><Relationship Type="http://schemas.openxmlformats.org/officeDocument/2006/relationships/slide" Target="/ppt/slides/slide6.xml" Id="R8da0aaef5ac84699" /><Relationship Type="http://schemas.openxmlformats.org/officeDocument/2006/relationships/slide" Target="/ppt/slides/slide7.xml" Id="Rd6d264583c0d451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29630bd72f47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7ad8c639f4b47" /><Relationship Type="http://schemas.openxmlformats.org/officeDocument/2006/relationships/theme" Target="/ppt/slideMasters/theme/theme1.xml" Id="Rb8c7a7be5ce64c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887ad8c639f4b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1203f0c934476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1392805ce340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a60ae586f44e5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fdb6993178490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48034f31043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41ae5d62ef41e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4c45031778468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GRAFO HOLDING 4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GRAFO HOLDING 4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−7 709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1 881 145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746 751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3 608 165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MATILDE PAULINE NORDAHL NEBY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Grafo AS, Sjøgata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8006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929 720 571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GRAFO HOLDING 4 AS</a:t>
            </a:r>
          </a:p>
        </p:txBody>
      </p:sp>
    </p:spTree>
  </p:cSld>
  <p:clrMapOvr>
    <a:masterClrMapping xmlns:a="http://schemas.openxmlformats.org/drawingml/2006/main"/>
  </p:clrMapOvr>
</p:sld>
</file>