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a96bdaac6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b6fcd27184e65"/>
  </p:sldMasterIdLst>
  <p:sldIdLst>
    <p:sldId xmlns:r="http://schemas.openxmlformats.org/officeDocument/2006/relationships" id="256" r:id="Rb3e20e1056ed47e2"/>
    <p:sldId xmlns:r="http://schemas.openxmlformats.org/officeDocument/2006/relationships" id="257" r:id="R00a1e5976e704672"/>
    <p:sldId xmlns:r="http://schemas.openxmlformats.org/officeDocument/2006/relationships" id="258" r:id="Rf6d85fb722db47d8"/>
    <p:sldId xmlns:r="http://schemas.openxmlformats.org/officeDocument/2006/relationships" id="259" r:id="Rba63debdb0d34b34"/>
    <p:sldId xmlns:r="http://schemas.openxmlformats.org/officeDocument/2006/relationships" id="260" r:id="Rdfa3590fb64e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b6fcd27184e65" /><Relationship Type="http://schemas.openxmlformats.org/officeDocument/2006/relationships/slide" Target="/ppt/slides/slide1.xml" Id="Rb3e20e1056ed47e2" /><Relationship Type="http://schemas.openxmlformats.org/officeDocument/2006/relationships/slide" Target="/ppt/slides/slide2.xml" Id="R00a1e5976e704672" /><Relationship Type="http://schemas.openxmlformats.org/officeDocument/2006/relationships/slide" Target="/ppt/slides/slide3.xml" Id="Rf6d85fb722db47d8" /><Relationship Type="http://schemas.openxmlformats.org/officeDocument/2006/relationships/slide" Target="/ppt/slides/slide4.xml" Id="Rba63debdb0d34b34" /><Relationship Type="http://schemas.openxmlformats.org/officeDocument/2006/relationships/slide" Target="/ppt/slides/slide5.xml" Id="Rdfa3590fb64e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374158077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4449f84b42f4" /><Relationship Type="http://schemas.openxmlformats.org/officeDocument/2006/relationships/theme" Target="/ppt/slideMasters/theme/theme1.xml" Id="R82c1045ce76842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34449f84b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00b7d22cb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f3c6319c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6342ce5e7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d03c140df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8232044b548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FABA RADIO OG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FABA RADIO OG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FABA RADIO OG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929 699 394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FABA RADIO OG TV AS</a:t>
            </a:r>
          </a:p>
        </p:txBody>
      </p:sp>
    </p:spTree>
  </p:cSld>
  <p:clrMapOvr>
    <a:masterClrMapping xmlns:a="http://schemas.openxmlformats.org/drawingml/2006/main"/>
  </p:clrMapOvr>
</p:sld>
</file>