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7473a5095945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c34484881745c4"/>
  </p:sldMasterIdLst>
  <p:sldIdLst>
    <p:sldId xmlns:r="http://schemas.openxmlformats.org/officeDocument/2006/relationships" id="256" r:id="R408fd730acc34338"/>
    <p:sldId xmlns:r="http://schemas.openxmlformats.org/officeDocument/2006/relationships" id="257" r:id="R556f18fdf442479b"/>
    <p:sldId xmlns:r="http://schemas.openxmlformats.org/officeDocument/2006/relationships" id="258" r:id="R377926a2b82f4407"/>
    <p:sldId xmlns:r="http://schemas.openxmlformats.org/officeDocument/2006/relationships" id="259" r:id="R70f12efd84c545a7"/>
    <p:sldId xmlns:r="http://schemas.openxmlformats.org/officeDocument/2006/relationships" id="260" r:id="Raf49da2c14ed494e"/>
    <p:sldId xmlns:r="http://schemas.openxmlformats.org/officeDocument/2006/relationships" id="261" r:id="R757529804df146f0"/>
    <p:sldId xmlns:r="http://schemas.openxmlformats.org/officeDocument/2006/relationships" id="262" r:id="R72346853a33b43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34484881745c4" /><Relationship Type="http://schemas.openxmlformats.org/officeDocument/2006/relationships/slide" Target="/ppt/slides/slide1.xml" Id="R408fd730acc34338" /><Relationship Type="http://schemas.openxmlformats.org/officeDocument/2006/relationships/slide" Target="/ppt/slides/slide2.xml" Id="R556f18fdf442479b" /><Relationship Type="http://schemas.openxmlformats.org/officeDocument/2006/relationships/slide" Target="/ppt/slides/slide3.xml" Id="R377926a2b82f4407" /><Relationship Type="http://schemas.openxmlformats.org/officeDocument/2006/relationships/slide" Target="/ppt/slides/slide4.xml" Id="R70f12efd84c545a7" /><Relationship Type="http://schemas.openxmlformats.org/officeDocument/2006/relationships/slide" Target="/ppt/slides/slide5.xml" Id="Raf49da2c14ed494e" /><Relationship Type="http://schemas.openxmlformats.org/officeDocument/2006/relationships/slide" Target="/ppt/slides/slide6.xml" Id="R757529804df146f0" /><Relationship Type="http://schemas.openxmlformats.org/officeDocument/2006/relationships/slide" Target="/ppt/slides/slide7.xml" Id="R72346853a33b43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782e39f0441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ef7b0b6d24293" /><Relationship Type="http://schemas.openxmlformats.org/officeDocument/2006/relationships/theme" Target="/ppt/slideMasters/theme/theme1.xml" Id="Ra614003d365249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ef7b0b6d242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3217b54eb49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51a1ac1d94c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403a9cf6d4f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227793cc6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254c427d1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4a71c41a64f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34c94c336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 EIENDOM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−131 753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7 256 853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 EIENDOM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Dorthe Lien Huse, Vestbygdvegen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929 660 021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 EIENDOM AS</a:t>
            </a:r>
          </a:p>
        </p:txBody>
      </p:sp>
    </p:spTree>
  </p:cSld>
  <p:clrMapOvr>
    <a:masterClrMapping xmlns:a="http://schemas.openxmlformats.org/drawingml/2006/main"/>
  </p:clrMapOvr>
</p:sld>
</file>