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6ef44ba98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69cf03c3843cc"/>
  </p:sldMasterIdLst>
  <p:sldIdLst>
    <p:sldId xmlns:r="http://schemas.openxmlformats.org/officeDocument/2006/relationships" id="256" r:id="R8998dfc5647c4dae"/>
    <p:sldId xmlns:r="http://schemas.openxmlformats.org/officeDocument/2006/relationships" id="257" r:id="R768efe1dd4104a54"/>
    <p:sldId xmlns:r="http://schemas.openxmlformats.org/officeDocument/2006/relationships" id="258" r:id="Rd64a2375893149dc"/>
    <p:sldId xmlns:r="http://schemas.openxmlformats.org/officeDocument/2006/relationships" id="259" r:id="R0d82ef5304624b3e"/>
    <p:sldId xmlns:r="http://schemas.openxmlformats.org/officeDocument/2006/relationships" id="260" r:id="R513000dd54d34d2d"/>
    <p:sldId xmlns:r="http://schemas.openxmlformats.org/officeDocument/2006/relationships" id="261" r:id="R294cbf62aa6b412b"/>
    <p:sldId xmlns:r="http://schemas.openxmlformats.org/officeDocument/2006/relationships" id="262" r:id="Rdbccd8319893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69cf03c3843cc" /><Relationship Type="http://schemas.openxmlformats.org/officeDocument/2006/relationships/slide" Target="/ppt/slides/slide1.xml" Id="R8998dfc5647c4dae" /><Relationship Type="http://schemas.openxmlformats.org/officeDocument/2006/relationships/slide" Target="/ppt/slides/slide2.xml" Id="R768efe1dd4104a54" /><Relationship Type="http://schemas.openxmlformats.org/officeDocument/2006/relationships/slide" Target="/ppt/slides/slide3.xml" Id="Rd64a2375893149dc" /><Relationship Type="http://schemas.openxmlformats.org/officeDocument/2006/relationships/slide" Target="/ppt/slides/slide4.xml" Id="R0d82ef5304624b3e" /><Relationship Type="http://schemas.openxmlformats.org/officeDocument/2006/relationships/slide" Target="/ppt/slides/slide5.xml" Id="R513000dd54d34d2d" /><Relationship Type="http://schemas.openxmlformats.org/officeDocument/2006/relationships/slide" Target="/ppt/slides/slide6.xml" Id="R294cbf62aa6b412b" /><Relationship Type="http://schemas.openxmlformats.org/officeDocument/2006/relationships/slide" Target="/ppt/slides/slide7.xml" Id="Rdbccd8319893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cf835094e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30f3a890349ec" /><Relationship Type="http://schemas.openxmlformats.org/officeDocument/2006/relationships/theme" Target="/ppt/slideMasters/theme/theme1.xml" Id="Rd1e18ae6dc54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30f3a8903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4db728d9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5ccd381f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6dcbc71a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4c44e1b93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8042e411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edadc9805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96513586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FJÆRVIK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FJÆRVIK HOLDING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FJÆRVIK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Mats Fjærvik, Stenholts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