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ed6521906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17db7bcf04926"/>
  </p:sldMasterIdLst>
  <p:sldIdLst>
    <p:sldId xmlns:r="http://schemas.openxmlformats.org/officeDocument/2006/relationships" id="256" r:id="Ra095a3feea9e498e"/>
    <p:sldId xmlns:r="http://schemas.openxmlformats.org/officeDocument/2006/relationships" id="257" r:id="R472a638e1c7248ae"/>
    <p:sldId xmlns:r="http://schemas.openxmlformats.org/officeDocument/2006/relationships" id="258" r:id="R1d9eedf524f14fb6"/>
    <p:sldId xmlns:r="http://schemas.openxmlformats.org/officeDocument/2006/relationships" id="259" r:id="Rc7241d09eb134ca5"/>
    <p:sldId xmlns:r="http://schemas.openxmlformats.org/officeDocument/2006/relationships" id="260" r:id="Rba16543f9bb34be0"/>
    <p:sldId xmlns:r="http://schemas.openxmlformats.org/officeDocument/2006/relationships" id="261" r:id="Rb34ec114820c4c66"/>
    <p:sldId xmlns:r="http://schemas.openxmlformats.org/officeDocument/2006/relationships" id="262" r:id="R452e516961fd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17db7bcf04926" /><Relationship Type="http://schemas.openxmlformats.org/officeDocument/2006/relationships/slide" Target="/ppt/slides/slide1.xml" Id="Ra095a3feea9e498e" /><Relationship Type="http://schemas.openxmlformats.org/officeDocument/2006/relationships/slide" Target="/ppt/slides/slide2.xml" Id="R472a638e1c7248ae" /><Relationship Type="http://schemas.openxmlformats.org/officeDocument/2006/relationships/slide" Target="/ppt/slides/slide3.xml" Id="R1d9eedf524f14fb6" /><Relationship Type="http://schemas.openxmlformats.org/officeDocument/2006/relationships/slide" Target="/ppt/slides/slide4.xml" Id="Rc7241d09eb134ca5" /><Relationship Type="http://schemas.openxmlformats.org/officeDocument/2006/relationships/slide" Target="/ppt/slides/slide5.xml" Id="Rba16543f9bb34be0" /><Relationship Type="http://schemas.openxmlformats.org/officeDocument/2006/relationships/slide" Target="/ppt/slides/slide6.xml" Id="Rb34ec114820c4c66" /><Relationship Type="http://schemas.openxmlformats.org/officeDocument/2006/relationships/slide" Target="/ppt/slides/slide7.xml" Id="R452e516961fd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c99be5ba8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0762f08c486b" /><Relationship Type="http://schemas.openxmlformats.org/officeDocument/2006/relationships/theme" Target="/ppt/slideMasters/theme/theme1.xml" Id="Reca955d56275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c0762f08c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e93b1688d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72066e15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d900a755e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3e42e71d2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a30aa243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f21be28a7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121c1435c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FLENSTAD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FLENSTAD GÅRD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1 036 553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FLENSTAD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AKSEL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Sørdalsveien 1389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