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ceaf72772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26b78c91846c2"/>
  </p:sldMasterIdLst>
  <p:sldIdLst>
    <p:sldId xmlns:r="http://schemas.openxmlformats.org/officeDocument/2006/relationships" id="256" r:id="R3afb0e8aabac473f"/>
    <p:sldId xmlns:r="http://schemas.openxmlformats.org/officeDocument/2006/relationships" id="257" r:id="Rd2c1a57ff04341df"/>
    <p:sldId xmlns:r="http://schemas.openxmlformats.org/officeDocument/2006/relationships" id="258" r:id="R2b35591a050140ec"/>
    <p:sldId xmlns:r="http://schemas.openxmlformats.org/officeDocument/2006/relationships" id="259" r:id="R7bb4cf5d097f4dbc"/>
    <p:sldId xmlns:r="http://schemas.openxmlformats.org/officeDocument/2006/relationships" id="260" r:id="R009c4327bf0542a8"/>
    <p:sldId xmlns:r="http://schemas.openxmlformats.org/officeDocument/2006/relationships" id="261" r:id="Rc6e82559b82b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26b78c91846c2" /><Relationship Type="http://schemas.openxmlformats.org/officeDocument/2006/relationships/slide" Target="/ppt/slides/slide1.xml" Id="R3afb0e8aabac473f" /><Relationship Type="http://schemas.openxmlformats.org/officeDocument/2006/relationships/slide" Target="/ppt/slides/slide2.xml" Id="Rd2c1a57ff04341df" /><Relationship Type="http://schemas.openxmlformats.org/officeDocument/2006/relationships/slide" Target="/ppt/slides/slide3.xml" Id="R2b35591a050140ec" /><Relationship Type="http://schemas.openxmlformats.org/officeDocument/2006/relationships/slide" Target="/ppt/slides/slide4.xml" Id="R7bb4cf5d097f4dbc" /><Relationship Type="http://schemas.openxmlformats.org/officeDocument/2006/relationships/slide" Target="/ppt/slides/slide5.xml" Id="R009c4327bf0542a8" /><Relationship Type="http://schemas.openxmlformats.org/officeDocument/2006/relationships/slide" Target="/ppt/slides/slide6.xml" Id="Rc6e82559b82b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5384fc779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3061f5df4c2e" /><Relationship Type="http://schemas.openxmlformats.org/officeDocument/2006/relationships/theme" Target="/ppt/slideMasters/theme/theme1.xml" Id="R50044622c06c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53061f5df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a9766b25f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78a8e582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31b5b12ec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68eefcd9f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b465e07a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0397046b6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FACE &amp; NAILS ACADEMY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