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69b7b99dc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825a23485e4c69"/>
  </p:sldMasterIdLst>
  <p:sldIdLst>
    <p:sldId xmlns:r="http://schemas.openxmlformats.org/officeDocument/2006/relationships" id="256" r:id="R1f853a52a59d4f94"/>
    <p:sldId xmlns:r="http://schemas.openxmlformats.org/officeDocument/2006/relationships" id="257" r:id="Rd8fcb9d426e146dd"/>
    <p:sldId xmlns:r="http://schemas.openxmlformats.org/officeDocument/2006/relationships" id="258" r:id="Rf7c705fc70e94a95"/>
    <p:sldId xmlns:r="http://schemas.openxmlformats.org/officeDocument/2006/relationships" id="259" r:id="R31ca7fe24cef4672"/>
    <p:sldId xmlns:r="http://schemas.openxmlformats.org/officeDocument/2006/relationships" id="260" r:id="R7435fb4b5f4444bc"/>
    <p:sldId xmlns:r="http://schemas.openxmlformats.org/officeDocument/2006/relationships" id="261" r:id="R8f285516d7e84087"/>
    <p:sldId xmlns:r="http://schemas.openxmlformats.org/officeDocument/2006/relationships" id="262" r:id="Rd8bc9ecb3d5c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25a23485e4c69" /><Relationship Type="http://schemas.openxmlformats.org/officeDocument/2006/relationships/slide" Target="/ppt/slides/slide1.xml" Id="R1f853a52a59d4f94" /><Relationship Type="http://schemas.openxmlformats.org/officeDocument/2006/relationships/slide" Target="/ppt/slides/slide2.xml" Id="Rd8fcb9d426e146dd" /><Relationship Type="http://schemas.openxmlformats.org/officeDocument/2006/relationships/slide" Target="/ppt/slides/slide3.xml" Id="Rf7c705fc70e94a95" /><Relationship Type="http://schemas.openxmlformats.org/officeDocument/2006/relationships/slide" Target="/ppt/slides/slide4.xml" Id="R31ca7fe24cef4672" /><Relationship Type="http://schemas.openxmlformats.org/officeDocument/2006/relationships/slide" Target="/ppt/slides/slide5.xml" Id="R7435fb4b5f4444bc" /><Relationship Type="http://schemas.openxmlformats.org/officeDocument/2006/relationships/slide" Target="/ppt/slides/slide6.xml" Id="R8f285516d7e84087" /><Relationship Type="http://schemas.openxmlformats.org/officeDocument/2006/relationships/slide" Target="/ppt/slides/slide7.xml" Id="Rd8bc9ecb3d5c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b9974720e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88c340664624" /><Relationship Type="http://schemas.openxmlformats.org/officeDocument/2006/relationships/theme" Target="/ppt/slideMasters/theme/theme1.xml" Id="Rfd3e3f7a86a948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f88c34066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94d0e5552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a3b9aa7dd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f18763654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2fbe756df44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3bdb9233c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528c9258643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493a46075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