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b41eee978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77808f30e4113"/>
  </p:sldMasterIdLst>
  <p:sldIdLst>
    <p:sldId xmlns:r="http://schemas.openxmlformats.org/officeDocument/2006/relationships" id="256" r:id="Rf5fb6ab7e7b541cd"/>
    <p:sldId xmlns:r="http://schemas.openxmlformats.org/officeDocument/2006/relationships" id="257" r:id="Rae39cf514ac1490d"/>
    <p:sldId xmlns:r="http://schemas.openxmlformats.org/officeDocument/2006/relationships" id="258" r:id="R1779213d155d4a38"/>
    <p:sldId xmlns:r="http://schemas.openxmlformats.org/officeDocument/2006/relationships" id="259" r:id="Rda83e99458f640d3"/>
    <p:sldId xmlns:r="http://schemas.openxmlformats.org/officeDocument/2006/relationships" id="260" r:id="Rde969abcf7794a19"/>
    <p:sldId xmlns:r="http://schemas.openxmlformats.org/officeDocument/2006/relationships" id="261" r:id="Re00855c3b7c14ded"/>
    <p:sldId xmlns:r="http://schemas.openxmlformats.org/officeDocument/2006/relationships" id="262" r:id="Rb50b9559e4e4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77808f30e4113" /><Relationship Type="http://schemas.openxmlformats.org/officeDocument/2006/relationships/slide" Target="/ppt/slides/slide1.xml" Id="Rf5fb6ab7e7b541cd" /><Relationship Type="http://schemas.openxmlformats.org/officeDocument/2006/relationships/slide" Target="/ppt/slides/slide2.xml" Id="Rae39cf514ac1490d" /><Relationship Type="http://schemas.openxmlformats.org/officeDocument/2006/relationships/slide" Target="/ppt/slides/slide3.xml" Id="R1779213d155d4a38" /><Relationship Type="http://schemas.openxmlformats.org/officeDocument/2006/relationships/slide" Target="/ppt/slides/slide4.xml" Id="Rda83e99458f640d3" /><Relationship Type="http://schemas.openxmlformats.org/officeDocument/2006/relationships/slide" Target="/ppt/slides/slide5.xml" Id="Rde969abcf7794a19" /><Relationship Type="http://schemas.openxmlformats.org/officeDocument/2006/relationships/slide" Target="/ppt/slides/slide6.xml" Id="Re00855c3b7c14ded" /><Relationship Type="http://schemas.openxmlformats.org/officeDocument/2006/relationships/slide" Target="/ppt/slides/slide7.xml" Id="Rb50b9559e4e4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7aab621d2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f814017844279" /><Relationship Type="http://schemas.openxmlformats.org/officeDocument/2006/relationships/theme" Target="/ppt/slideMasters/theme/theme1.xml" Id="R077126188c82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f81401784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6de313c1e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72365b0a0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86e0319334f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f725adac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b410ccade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25f4f67e4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b502e4e224d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KMW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KURT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Kringsjå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4372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929 436 601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KMW AS</a:t>
            </a:r>
          </a:p>
        </p:txBody>
      </p:sp>
    </p:spTree>
  </p:cSld>
  <p:clrMapOvr>
    <a:masterClrMapping xmlns:a="http://schemas.openxmlformats.org/drawingml/2006/main"/>
  </p:clrMapOvr>
</p:sld>
</file>