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7d9d42846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c38dfb8a4c4676"/>
  </p:sldMasterIdLst>
  <p:sldIdLst>
    <p:sldId xmlns:r="http://schemas.openxmlformats.org/officeDocument/2006/relationships" id="256" r:id="Rc54d75739f8b4385"/>
    <p:sldId xmlns:r="http://schemas.openxmlformats.org/officeDocument/2006/relationships" id="257" r:id="R0a41b4b5bebf4552"/>
    <p:sldId xmlns:r="http://schemas.openxmlformats.org/officeDocument/2006/relationships" id="258" r:id="R75a3d7a157bf4ce5"/>
    <p:sldId xmlns:r="http://schemas.openxmlformats.org/officeDocument/2006/relationships" id="259" r:id="R75f36226c7344a3c"/>
    <p:sldId xmlns:r="http://schemas.openxmlformats.org/officeDocument/2006/relationships" id="260" r:id="Rd5f5a51ef158459f"/>
    <p:sldId xmlns:r="http://schemas.openxmlformats.org/officeDocument/2006/relationships" id="261" r:id="Ra9b299366cf2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38dfb8a4c4676" /><Relationship Type="http://schemas.openxmlformats.org/officeDocument/2006/relationships/slide" Target="/ppt/slides/slide1.xml" Id="Rc54d75739f8b4385" /><Relationship Type="http://schemas.openxmlformats.org/officeDocument/2006/relationships/slide" Target="/ppt/slides/slide2.xml" Id="R0a41b4b5bebf4552" /><Relationship Type="http://schemas.openxmlformats.org/officeDocument/2006/relationships/slide" Target="/ppt/slides/slide3.xml" Id="R75a3d7a157bf4ce5" /><Relationship Type="http://schemas.openxmlformats.org/officeDocument/2006/relationships/slide" Target="/ppt/slides/slide4.xml" Id="R75f36226c7344a3c" /><Relationship Type="http://schemas.openxmlformats.org/officeDocument/2006/relationships/slide" Target="/ppt/slides/slide5.xml" Id="Rd5f5a51ef158459f" /><Relationship Type="http://schemas.openxmlformats.org/officeDocument/2006/relationships/slide" Target="/ppt/slides/slide6.xml" Id="Ra9b299366cf2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bb55458c7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3ce3f78d4964" /><Relationship Type="http://schemas.openxmlformats.org/officeDocument/2006/relationships/theme" Target="/ppt/slideMasters/theme/theme1.xml" Id="Rf6e5baabadf6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33ce3f78d49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b7d3a26b47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108f68450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2f5cf51fe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341a8463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2235a4214d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43befbbc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