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56c80d3aea41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86baa38e2a41da"/>
  </p:sldMasterIdLst>
  <p:sldIdLst>
    <p:sldId xmlns:r="http://schemas.openxmlformats.org/officeDocument/2006/relationships" id="256" r:id="Rc049857f65324b57"/>
    <p:sldId xmlns:r="http://schemas.openxmlformats.org/officeDocument/2006/relationships" id="257" r:id="Re6f102bc169a4149"/>
    <p:sldId xmlns:r="http://schemas.openxmlformats.org/officeDocument/2006/relationships" id="258" r:id="Rb7ec5d0af3754ead"/>
    <p:sldId xmlns:r="http://schemas.openxmlformats.org/officeDocument/2006/relationships" id="259" r:id="R0fb68721cf5d49d8"/>
    <p:sldId xmlns:r="http://schemas.openxmlformats.org/officeDocument/2006/relationships" id="260" r:id="R4b4dbd9f5b124cfa"/>
    <p:sldId xmlns:r="http://schemas.openxmlformats.org/officeDocument/2006/relationships" id="261" r:id="Re48a6cf934f9418a"/>
    <p:sldId xmlns:r="http://schemas.openxmlformats.org/officeDocument/2006/relationships" id="262" r:id="Re0b5ef406e504d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6baa38e2a41da" /><Relationship Type="http://schemas.openxmlformats.org/officeDocument/2006/relationships/slide" Target="/ppt/slides/slide1.xml" Id="Rc049857f65324b57" /><Relationship Type="http://schemas.openxmlformats.org/officeDocument/2006/relationships/slide" Target="/ppt/slides/slide2.xml" Id="Re6f102bc169a4149" /><Relationship Type="http://schemas.openxmlformats.org/officeDocument/2006/relationships/slide" Target="/ppt/slides/slide3.xml" Id="Rb7ec5d0af3754ead" /><Relationship Type="http://schemas.openxmlformats.org/officeDocument/2006/relationships/slide" Target="/ppt/slides/slide4.xml" Id="R0fb68721cf5d49d8" /><Relationship Type="http://schemas.openxmlformats.org/officeDocument/2006/relationships/slide" Target="/ppt/slides/slide5.xml" Id="R4b4dbd9f5b124cfa" /><Relationship Type="http://schemas.openxmlformats.org/officeDocument/2006/relationships/slide" Target="/ppt/slides/slide6.xml" Id="Re48a6cf934f9418a" /><Relationship Type="http://schemas.openxmlformats.org/officeDocument/2006/relationships/slide" Target="/ppt/slides/slide7.xml" Id="Re0b5ef406e504d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f4a02ba22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ae0de62334dbe" /><Relationship Type="http://schemas.openxmlformats.org/officeDocument/2006/relationships/theme" Target="/ppt/slideMasters/theme/theme1.xml" Id="Rf76cd18d7e144f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ae0de62334d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1074196dc4d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f3d9d0bbf4b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e5701cbca42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f2df10df1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1feb97ca046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dec0cfc404c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a2d630e0b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LRS INVEST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5 483 145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5 500 065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RUNE 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6652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929 312 864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