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26173fd7bd49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d37cff0b54d0d"/>
  </p:sldMasterIdLst>
  <p:sldIdLst>
    <p:sldId xmlns:r="http://schemas.openxmlformats.org/officeDocument/2006/relationships" id="256" r:id="Rb50fcf6b7d9442a2"/>
    <p:sldId xmlns:r="http://schemas.openxmlformats.org/officeDocument/2006/relationships" id="257" r:id="Rf2bdd2a99873477c"/>
    <p:sldId xmlns:r="http://schemas.openxmlformats.org/officeDocument/2006/relationships" id="258" r:id="R1b291c76d4de42c4"/>
    <p:sldId xmlns:r="http://schemas.openxmlformats.org/officeDocument/2006/relationships" id="259" r:id="R30dd5fa0571747b5"/>
    <p:sldId xmlns:r="http://schemas.openxmlformats.org/officeDocument/2006/relationships" id="260" r:id="Rf3e56b11f6fd400a"/>
    <p:sldId xmlns:r="http://schemas.openxmlformats.org/officeDocument/2006/relationships" id="261" r:id="R7618bbb11f514291"/>
    <p:sldId xmlns:r="http://schemas.openxmlformats.org/officeDocument/2006/relationships" id="262" r:id="R46edc45a97384e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d37cff0b54d0d" /><Relationship Type="http://schemas.openxmlformats.org/officeDocument/2006/relationships/slide" Target="/ppt/slides/slide1.xml" Id="Rb50fcf6b7d9442a2" /><Relationship Type="http://schemas.openxmlformats.org/officeDocument/2006/relationships/slide" Target="/ppt/slides/slide2.xml" Id="Rf2bdd2a99873477c" /><Relationship Type="http://schemas.openxmlformats.org/officeDocument/2006/relationships/slide" Target="/ppt/slides/slide3.xml" Id="R1b291c76d4de42c4" /><Relationship Type="http://schemas.openxmlformats.org/officeDocument/2006/relationships/slide" Target="/ppt/slides/slide4.xml" Id="R30dd5fa0571747b5" /><Relationship Type="http://schemas.openxmlformats.org/officeDocument/2006/relationships/slide" Target="/ppt/slides/slide5.xml" Id="Rf3e56b11f6fd400a" /><Relationship Type="http://schemas.openxmlformats.org/officeDocument/2006/relationships/slide" Target="/ppt/slides/slide6.xml" Id="R7618bbb11f514291" /><Relationship Type="http://schemas.openxmlformats.org/officeDocument/2006/relationships/slide" Target="/ppt/slides/slide7.xml" Id="R46edc45a97384e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9a2f6101644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2b40ff7cc4ea0" /><Relationship Type="http://schemas.openxmlformats.org/officeDocument/2006/relationships/theme" Target="/ppt/slideMasters/theme/theme1.xml" Id="R7519c3ef8a414f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b2b40ff7cc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af425f74942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f2b90f1c24e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378852b9f4b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dac6e1f7b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3ebba9bf54f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7b25bdbd14a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9c7efebb0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SIMENSEN &amp; DØTRE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SIMENSEN &amp; DØTRE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−189 119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4 200 892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NJÅ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terrasse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929 288 564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