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c41bfd93e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a2ec2e14b40e7"/>
  </p:sldMasterIdLst>
  <p:sldIdLst>
    <p:sldId xmlns:r="http://schemas.openxmlformats.org/officeDocument/2006/relationships" id="256" r:id="R1e594fd8be91471f"/>
    <p:sldId xmlns:r="http://schemas.openxmlformats.org/officeDocument/2006/relationships" id="257" r:id="R2af2769ff6ab4845"/>
    <p:sldId xmlns:r="http://schemas.openxmlformats.org/officeDocument/2006/relationships" id="258" r:id="R1d0dd192b49b4c28"/>
    <p:sldId xmlns:r="http://schemas.openxmlformats.org/officeDocument/2006/relationships" id="259" r:id="R08ecad890d794a43"/>
    <p:sldId xmlns:r="http://schemas.openxmlformats.org/officeDocument/2006/relationships" id="260" r:id="Rf1073286608c4448"/>
    <p:sldId xmlns:r="http://schemas.openxmlformats.org/officeDocument/2006/relationships" id="261" r:id="R33f88140987949ee"/>
    <p:sldId xmlns:r="http://schemas.openxmlformats.org/officeDocument/2006/relationships" id="262" r:id="Ra6fe973f3b2a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a2ec2e14b40e7" /><Relationship Type="http://schemas.openxmlformats.org/officeDocument/2006/relationships/slide" Target="/ppt/slides/slide1.xml" Id="R1e594fd8be91471f" /><Relationship Type="http://schemas.openxmlformats.org/officeDocument/2006/relationships/slide" Target="/ppt/slides/slide2.xml" Id="R2af2769ff6ab4845" /><Relationship Type="http://schemas.openxmlformats.org/officeDocument/2006/relationships/slide" Target="/ppt/slides/slide3.xml" Id="R1d0dd192b49b4c28" /><Relationship Type="http://schemas.openxmlformats.org/officeDocument/2006/relationships/slide" Target="/ppt/slides/slide4.xml" Id="R08ecad890d794a43" /><Relationship Type="http://schemas.openxmlformats.org/officeDocument/2006/relationships/slide" Target="/ppt/slides/slide5.xml" Id="Rf1073286608c4448" /><Relationship Type="http://schemas.openxmlformats.org/officeDocument/2006/relationships/slide" Target="/ppt/slides/slide6.xml" Id="R33f88140987949ee" /><Relationship Type="http://schemas.openxmlformats.org/officeDocument/2006/relationships/slide" Target="/ppt/slides/slide7.xml" Id="Ra6fe973f3b2a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ec008536548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7be582a394759" /><Relationship Type="http://schemas.openxmlformats.org/officeDocument/2006/relationships/theme" Target="/ppt/slideMasters/theme/theme1.xml" Id="R628a9faf68b0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7be582a39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2c1598e62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0789e6b19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faf3fd5b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53cdf0b82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db038290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78b7ed604d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14d5df3442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