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f0e8f3c7341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2a13f255f498d"/>
  </p:sldMasterIdLst>
  <p:sldIdLst>
    <p:sldId xmlns:r="http://schemas.openxmlformats.org/officeDocument/2006/relationships" id="256" r:id="R23c067f8eeb64ed7"/>
    <p:sldId xmlns:r="http://schemas.openxmlformats.org/officeDocument/2006/relationships" id="257" r:id="Rd9281a045baa4586"/>
    <p:sldId xmlns:r="http://schemas.openxmlformats.org/officeDocument/2006/relationships" id="258" r:id="R9abaa992431d4733"/>
    <p:sldId xmlns:r="http://schemas.openxmlformats.org/officeDocument/2006/relationships" id="259" r:id="Ra5b623b63e674ae7"/>
    <p:sldId xmlns:r="http://schemas.openxmlformats.org/officeDocument/2006/relationships" id="260" r:id="R42c3f5f2c79443bb"/>
    <p:sldId xmlns:r="http://schemas.openxmlformats.org/officeDocument/2006/relationships" id="261" r:id="R8b4ed6a8bd1f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2a13f255f498d" /><Relationship Type="http://schemas.openxmlformats.org/officeDocument/2006/relationships/slide" Target="/ppt/slides/slide1.xml" Id="R23c067f8eeb64ed7" /><Relationship Type="http://schemas.openxmlformats.org/officeDocument/2006/relationships/slide" Target="/ppt/slides/slide2.xml" Id="Rd9281a045baa4586" /><Relationship Type="http://schemas.openxmlformats.org/officeDocument/2006/relationships/slide" Target="/ppt/slides/slide3.xml" Id="R9abaa992431d4733" /><Relationship Type="http://schemas.openxmlformats.org/officeDocument/2006/relationships/slide" Target="/ppt/slides/slide4.xml" Id="Ra5b623b63e674ae7" /><Relationship Type="http://schemas.openxmlformats.org/officeDocument/2006/relationships/slide" Target="/ppt/slides/slide5.xml" Id="R42c3f5f2c79443bb" /><Relationship Type="http://schemas.openxmlformats.org/officeDocument/2006/relationships/slide" Target="/ppt/slides/slide6.xml" Id="R8b4ed6a8bd1f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1dbc9981f47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eba07e8b941f7" /><Relationship Type="http://schemas.openxmlformats.org/officeDocument/2006/relationships/theme" Target="/ppt/slideMasters/theme/theme1.xml" Id="R4dc1de61508040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0eba07e8b9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052c923846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9c85823e1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439e2f099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56ce148524b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9090c9dcc42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57f1209b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