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e59c19496464de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7701171d194801"/>
  </p:sldMasterIdLst>
  <p:sldIdLst>
    <p:sldId xmlns:r="http://schemas.openxmlformats.org/officeDocument/2006/relationships" id="256" r:id="R5629940ba1c2461a"/>
    <p:sldId xmlns:r="http://schemas.openxmlformats.org/officeDocument/2006/relationships" id="257" r:id="R0fb700f454ba4449"/>
    <p:sldId xmlns:r="http://schemas.openxmlformats.org/officeDocument/2006/relationships" id="258" r:id="Rf895a121adee494b"/>
    <p:sldId xmlns:r="http://schemas.openxmlformats.org/officeDocument/2006/relationships" id="259" r:id="Rded808af57854883"/>
    <p:sldId xmlns:r="http://schemas.openxmlformats.org/officeDocument/2006/relationships" id="260" r:id="R63239cad9d2e4eeb"/>
    <p:sldId xmlns:r="http://schemas.openxmlformats.org/officeDocument/2006/relationships" id="261" r:id="Rf77084d3fdd04a69"/>
    <p:sldId xmlns:r="http://schemas.openxmlformats.org/officeDocument/2006/relationships" id="262" r:id="Rb149fc96ddaa4e8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7701171d194801" /><Relationship Type="http://schemas.openxmlformats.org/officeDocument/2006/relationships/slide" Target="/ppt/slides/slide1.xml" Id="R5629940ba1c2461a" /><Relationship Type="http://schemas.openxmlformats.org/officeDocument/2006/relationships/slide" Target="/ppt/slides/slide2.xml" Id="R0fb700f454ba4449" /><Relationship Type="http://schemas.openxmlformats.org/officeDocument/2006/relationships/slide" Target="/ppt/slides/slide3.xml" Id="Rf895a121adee494b" /><Relationship Type="http://schemas.openxmlformats.org/officeDocument/2006/relationships/slide" Target="/ppt/slides/slide4.xml" Id="Rded808af57854883" /><Relationship Type="http://schemas.openxmlformats.org/officeDocument/2006/relationships/slide" Target="/ppt/slides/slide5.xml" Id="R63239cad9d2e4eeb" /><Relationship Type="http://schemas.openxmlformats.org/officeDocument/2006/relationships/slide" Target="/ppt/slides/slide6.xml" Id="Rf77084d3fdd04a69" /><Relationship Type="http://schemas.openxmlformats.org/officeDocument/2006/relationships/slide" Target="/ppt/slides/slide7.xml" Id="Rb149fc96ddaa4e8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19a713aa2549d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e61eb1611e4d5d" /><Relationship Type="http://schemas.openxmlformats.org/officeDocument/2006/relationships/theme" Target="/ppt/slideMasters/theme/theme1.xml" Id="R66e3f61c2ea0416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e61eb1611e4d5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5c64dab524431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0a879cf1c6409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faa02faf304a5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48c8a26f994d8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7f73e659fd446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fa3ff398ab48e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31c645ceca42c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RONDABLIKK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RONDABLIKK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RONDABLIKK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RONDABLIKK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RONDABLIKK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RONDABLIKK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−22 948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−20 632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416 437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RONDABLIKK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MALM ESPEN SAND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RONDABLIKK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Suhms gate 12A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0362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929 132 521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RONDABLIKK HOLDING AS</a:t>
            </a:r>
          </a:p>
        </p:txBody>
      </p:sp>
    </p:spTree>
  </p:cSld>
  <p:clrMapOvr>
    <a:masterClrMapping xmlns:a="http://schemas.openxmlformats.org/drawingml/2006/main"/>
  </p:clrMapOvr>
</p:sld>
</file>