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aec7a3053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c50ea06464b90"/>
  </p:sldMasterIdLst>
  <p:sldIdLst>
    <p:sldId xmlns:r="http://schemas.openxmlformats.org/officeDocument/2006/relationships" id="256" r:id="R452b7d30e2de416b"/>
    <p:sldId xmlns:r="http://schemas.openxmlformats.org/officeDocument/2006/relationships" id="257" r:id="R3aceba3db5b648ff"/>
    <p:sldId xmlns:r="http://schemas.openxmlformats.org/officeDocument/2006/relationships" id="258" r:id="Ra9f7d947eb2d4d16"/>
    <p:sldId xmlns:r="http://schemas.openxmlformats.org/officeDocument/2006/relationships" id="259" r:id="R98b03f8ace274121"/>
    <p:sldId xmlns:r="http://schemas.openxmlformats.org/officeDocument/2006/relationships" id="260" r:id="Rdef952e74f1d4723"/>
    <p:sldId xmlns:r="http://schemas.openxmlformats.org/officeDocument/2006/relationships" id="261" r:id="R47ba67dd5eff4655"/>
    <p:sldId xmlns:r="http://schemas.openxmlformats.org/officeDocument/2006/relationships" id="262" r:id="R1ea55dbdde10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c50ea06464b90" /><Relationship Type="http://schemas.openxmlformats.org/officeDocument/2006/relationships/slide" Target="/ppt/slides/slide1.xml" Id="R452b7d30e2de416b" /><Relationship Type="http://schemas.openxmlformats.org/officeDocument/2006/relationships/slide" Target="/ppt/slides/slide2.xml" Id="R3aceba3db5b648ff" /><Relationship Type="http://schemas.openxmlformats.org/officeDocument/2006/relationships/slide" Target="/ppt/slides/slide3.xml" Id="Ra9f7d947eb2d4d16" /><Relationship Type="http://schemas.openxmlformats.org/officeDocument/2006/relationships/slide" Target="/ppt/slides/slide4.xml" Id="R98b03f8ace274121" /><Relationship Type="http://schemas.openxmlformats.org/officeDocument/2006/relationships/slide" Target="/ppt/slides/slide5.xml" Id="Rdef952e74f1d4723" /><Relationship Type="http://schemas.openxmlformats.org/officeDocument/2006/relationships/slide" Target="/ppt/slides/slide6.xml" Id="R47ba67dd5eff4655" /><Relationship Type="http://schemas.openxmlformats.org/officeDocument/2006/relationships/slide" Target="/ppt/slides/slide7.xml" Id="R1ea55dbdde10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da1498958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c6a30784d4403" /><Relationship Type="http://schemas.openxmlformats.org/officeDocument/2006/relationships/theme" Target="/ppt/slideMasters/theme/theme1.xml" Id="R1c4a7181cef9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c6a30784d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9703ba5aa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12440492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76dc5e86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130cafaf1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50236fed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2b76ccf77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4b2f8ab11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LTH PERFECT SERVE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LTH PERFECT SERVE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LUEN TAK HO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Restaurant Sawan, President Harbitz'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LTH PERFECT SERVE AS</a:t>
            </a:r>
          </a:p>
        </p:txBody>
      </p:sp>
    </p:spTree>
  </p:cSld>
  <p:clrMapOvr>
    <a:masterClrMapping xmlns:a="http://schemas.openxmlformats.org/drawingml/2006/main"/>
  </p:clrMapOvr>
</p:sld>
</file>