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3a90bd78643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507e5f69014b8b"/>
  </p:sldMasterIdLst>
  <p:sldIdLst>
    <p:sldId xmlns:r="http://schemas.openxmlformats.org/officeDocument/2006/relationships" id="256" r:id="R29b4518571f84dc8"/>
    <p:sldId xmlns:r="http://schemas.openxmlformats.org/officeDocument/2006/relationships" id="257" r:id="Rf19839ca7dfc48c2"/>
    <p:sldId xmlns:r="http://schemas.openxmlformats.org/officeDocument/2006/relationships" id="258" r:id="R2b7332ceb01e4035"/>
    <p:sldId xmlns:r="http://schemas.openxmlformats.org/officeDocument/2006/relationships" id="259" r:id="Rf835fee1b4bb4bea"/>
    <p:sldId xmlns:r="http://schemas.openxmlformats.org/officeDocument/2006/relationships" id="260" r:id="Ree1e6e57e223486e"/>
    <p:sldId xmlns:r="http://schemas.openxmlformats.org/officeDocument/2006/relationships" id="261" r:id="Reda1f861b99343dc"/>
    <p:sldId xmlns:r="http://schemas.openxmlformats.org/officeDocument/2006/relationships" id="262" r:id="Ra4cfd13335a8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07e5f69014b8b" /><Relationship Type="http://schemas.openxmlformats.org/officeDocument/2006/relationships/slide" Target="/ppt/slides/slide1.xml" Id="R29b4518571f84dc8" /><Relationship Type="http://schemas.openxmlformats.org/officeDocument/2006/relationships/slide" Target="/ppt/slides/slide2.xml" Id="Rf19839ca7dfc48c2" /><Relationship Type="http://schemas.openxmlformats.org/officeDocument/2006/relationships/slide" Target="/ppt/slides/slide3.xml" Id="R2b7332ceb01e4035" /><Relationship Type="http://schemas.openxmlformats.org/officeDocument/2006/relationships/slide" Target="/ppt/slides/slide4.xml" Id="Rf835fee1b4bb4bea" /><Relationship Type="http://schemas.openxmlformats.org/officeDocument/2006/relationships/slide" Target="/ppt/slides/slide5.xml" Id="Ree1e6e57e223486e" /><Relationship Type="http://schemas.openxmlformats.org/officeDocument/2006/relationships/slide" Target="/ppt/slides/slide6.xml" Id="Reda1f861b99343dc" /><Relationship Type="http://schemas.openxmlformats.org/officeDocument/2006/relationships/slide" Target="/ppt/slides/slide7.xml" Id="Ra4cfd13335a8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dc172b76f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8fe75e59946f1" /><Relationship Type="http://schemas.openxmlformats.org/officeDocument/2006/relationships/theme" Target="/ppt/slideMasters/theme/theme1.xml" Id="R0a71246b302d41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48fe75e599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b84846c1c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3635b73a940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aec5ac90e45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98c38db1f4d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1bfdf548b4c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830db1bc8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28cfa44d4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