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306bfa2bd742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cfd043070744d4"/>
  </p:sldMasterIdLst>
  <p:sldIdLst>
    <p:sldId xmlns:r="http://schemas.openxmlformats.org/officeDocument/2006/relationships" id="256" r:id="R71b90e6b171c4b29"/>
    <p:sldId xmlns:r="http://schemas.openxmlformats.org/officeDocument/2006/relationships" id="257" r:id="Rf009ea4e1ca94272"/>
    <p:sldId xmlns:r="http://schemas.openxmlformats.org/officeDocument/2006/relationships" id="258" r:id="R27428321a4634386"/>
    <p:sldId xmlns:r="http://schemas.openxmlformats.org/officeDocument/2006/relationships" id="259" r:id="Rf8b13799b3114143"/>
    <p:sldId xmlns:r="http://schemas.openxmlformats.org/officeDocument/2006/relationships" id="260" r:id="R77089c73c0e0441c"/>
    <p:sldId xmlns:r="http://schemas.openxmlformats.org/officeDocument/2006/relationships" id="261" r:id="Rddda6a137b6c4d02"/>
    <p:sldId xmlns:r="http://schemas.openxmlformats.org/officeDocument/2006/relationships" id="262" r:id="R4ab170a56d6946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cfd043070744d4" /><Relationship Type="http://schemas.openxmlformats.org/officeDocument/2006/relationships/slide" Target="/ppt/slides/slide1.xml" Id="R71b90e6b171c4b29" /><Relationship Type="http://schemas.openxmlformats.org/officeDocument/2006/relationships/slide" Target="/ppt/slides/slide2.xml" Id="Rf009ea4e1ca94272" /><Relationship Type="http://schemas.openxmlformats.org/officeDocument/2006/relationships/slide" Target="/ppt/slides/slide3.xml" Id="R27428321a4634386" /><Relationship Type="http://schemas.openxmlformats.org/officeDocument/2006/relationships/slide" Target="/ppt/slides/slide4.xml" Id="Rf8b13799b3114143" /><Relationship Type="http://schemas.openxmlformats.org/officeDocument/2006/relationships/slide" Target="/ppt/slides/slide5.xml" Id="R77089c73c0e0441c" /><Relationship Type="http://schemas.openxmlformats.org/officeDocument/2006/relationships/slide" Target="/ppt/slides/slide6.xml" Id="Rddda6a137b6c4d02" /><Relationship Type="http://schemas.openxmlformats.org/officeDocument/2006/relationships/slide" Target="/ppt/slides/slide7.xml" Id="R4ab170a56d6946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59a815bdc42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593ccccb34e23" /><Relationship Type="http://schemas.openxmlformats.org/officeDocument/2006/relationships/theme" Target="/ppt/slideMasters/theme/theme1.xml" Id="Rc9d2f1958a024d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9593ccccb34e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a79782c4042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32faa918147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bc4b88cde48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d09f4311c46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5008eede646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db4dee50e47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b5645a74145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BOLAKS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GROUP AS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16 763 282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51 347 948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1 747 005 622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1 801 147 992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HOLDING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P2H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JOHO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TOMAHAWK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ETH INVEST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PROMARE AS  –  8,4 %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Fusavegen 281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929 068 319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